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7" r:id="rId1"/>
    <p:sldMasterId id="2147483795" r:id="rId2"/>
  </p:sldMasterIdLst>
  <p:notesMasterIdLst>
    <p:notesMasterId r:id="rId11"/>
  </p:notesMasterIdLst>
  <p:sldIdLst>
    <p:sldId id="268" r:id="rId3"/>
    <p:sldId id="272" r:id="rId4"/>
    <p:sldId id="355" r:id="rId5"/>
    <p:sldId id="356" r:id="rId6"/>
    <p:sldId id="362" r:id="rId7"/>
    <p:sldId id="365" r:id="rId8"/>
    <p:sldId id="364" r:id="rId9"/>
    <p:sldId id="269" r:id="rId10"/>
  </p:sldIdLst>
  <p:sldSz cx="12192000" cy="6858000"/>
  <p:notesSz cx="7010400" cy="9296400"/>
  <p:embeddedFontLst>
    <p:embeddedFont>
      <p:font typeface="Calibri" panose="020F0502020204030204" pitchFamily="34" charset="0"/>
      <p:regular r:id="rId12"/>
      <p:bold r:id="rId13"/>
      <p:italic r:id="rId14"/>
      <p:boldItalic r:id="rId15"/>
    </p:embeddedFont>
    <p:embeddedFont>
      <p:font typeface="Helvetica" panose="020B0604020202020204" pitchFamily="34" charset="0"/>
      <p:regular r:id="rId16"/>
      <p:bold r:id="rId17"/>
      <p:italic r:id="rId18"/>
      <p:boldItalic r:id="rId19"/>
    </p:embeddedFont>
    <p:embeddedFont>
      <p:font typeface="Open Sans" panose="020B0604020202020204" charset="0"/>
      <p:regular r:id="rId20"/>
      <p:bold r:id="rId21"/>
      <p:italic r:id="rId22"/>
      <p:boldItalic r:id="rId23"/>
    </p:embeddedFont>
    <p:embeddedFont>
      <p:font typeface="Source Sans 3" panose="020B0604020202020204" charset="0"/>
      <p:regular r:id="rId24"/>
      <p:bold r:id="rId25"/>
      <p:italic r:id="rId26"/>
      <p:boldItalic r:id="rId27"/>
    </p:embeddedFont>
    <p:embeddedFont>
      <p:font typeface="Source Sans Pro" panose="020B0604020202020204" charset="0"/>
      <p:regular r:id="rId28"/>
      <p:bold r:id="rId29"/>
      <p:italic r:id="rId30"/>
      <p:boldItalic r:id="rId31"/>
    </p:embeddedFont>
    <p:embeddedFont>
      <p:font typeface="Source Sans 3 Black" panose="020B0604020202020204" charset="0"/>
      <p:bold r:id="rId32"/>
      <p:boldItalic r:id="rId33"/>
    </p:embeddedFont>
    <p:embeddedFont>
      <p:font typeface="Segoe UI" panose="020B0502040204020203"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2FE9EA-C3DB-4E15-95D5-8CF193112191}">
          <p14:sldIdLst>
            <p14:sldId id="268"/>
            <p14:sldId id="272"/>
            <p14:sldId id="355"/>
            <p14:sldId id="356"/>
            <p14:sldId id="362"/>
            <p14:sldId id="365"/>
            <p14:sldId id="364"/>
            <p14:sldId id="2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44"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F75"/>
    <a:srgbClr val="008E51"/>
    <a:srgbClr val="007A46"/>
    <a:srgbClr val="F383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2555" autoAdjust="0"/>
  </p:normalViewPr>
  <p:slideViewPr>
    <p:cSldViewPr snapToGrid="0">
      <p:cViewPr varScale="1">
        <p:scale>
          <a:sx n="95" d="100"/>
          <a:sy n="95" d="100"/>
        </p:scale>
        <p:origin x="600" y="78"/>
      </p:cViewPr>
      <p:guideLst>
        <p:guide orient="horz" pos="2160"/>
        <p:guide pos="3840"/>
        <p:guide orient="horz" pos="144"/>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9" Type="http://schemas.openxmlformats.org/officeDocument/2006/relationships/viewProps" Target="viewProps.xml"/><Relationship Id="rId21" Type="http://schemas.openxmlformats.org/officeDocument/2006/relationships/font" Target="fonts/font10.fntdata"/><Relationship Id="rId34" Type="http://schemas.openxmlformats.org/officeDocument/2006/relationships/font" Target="fonts/font23.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font" Target="fonts/font21.fntdata"/><Relationship Id="rId37" Type="http://schemas.openxmlformats.org/officeDocument/2006/relationships/font" Target="fonts/font26.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font" Target="fonts/font25.fntdata"/><Relationship Id="rId10" Type="http://schemas.openxmlformats.org/officeDocument/2006/relationships/slide" Target="slides/slide8.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font" Target="fonts/font24.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font" Target="fonts/font22.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3" tIns="46583" rIns="93163" bIns="46583"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3163" tIns="46583" rIns="93163" bIns="46583" rtlCol="0"/>
          <a:lstStyle>
            <a:lvl1pPr algn="r">
              <a:defRPr sz="1200"/>
            </a:lvl1pPr>
          </a:lstStyle>
          <a:p>
            <a:fld id="{CDC4ADDC-17FF-4FE4-A163-D89C2EB8540B}" type="datetimeFigureOut">
              <a:rPr lang="en-US" smtClean="0"/>
              <a:t>8/14/2024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3" tIns="46583" rIns="93163" bIns="46583"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3" tIns="46583" rIns="93163"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3" tIns="46583" rIns="93163"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3" tIns="46583" rIns="93163" bIns="46583" rtlCol="0" anchor="b"/>
          <a:lstStyle>
            <a:lvl1pPr algn="r">
              <a:defRPr sz="1200"/>
            </a:lvl1pPr>
          </a:lstStyle>
          <a:p>
            <a:fld id="{7A6E335F-6B58-4BAC-AAD9-EC2E6DC7157D}" type="slidenum">
              <a:rPr lang="en-US" smtClean="0"/>
              <a:t>‹#›</a:t>
            </a:fld>
            <a:endParaRPr lang="en-US" dirty="0"/>
          </a:p>
        </p:txBody>
      </p:sp>
    </p:spTree>
    <p:extLst>
      <p:ext uri="{BB962C8B-B14F-4D97-AF65-F5344CB8AC3E}">
        <p14:creationId xmlns:p14="http://schemas.microsoft.com/office/powerpoint/2010/main" val="148645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br>
              <a:rPr lang="en-US" dirty="0"/>
            </a:br>
            <a:endParaRPr lang="en-US" dirty="0">
              <a:effectLst/>
            </a:endParaRPr>
          </a:p>
          <a:p>
            <a:r>
              <a:rPr lang="en-US" b="0" i="0" dirty="0">
                <a:solidFill>
                  <a:srgbClr val="252423"/>
                </a:solidFill>
                <a:effectLst/>
                <a:latin typeface="-apple-system"/>
              </a:rPr>
              <a:t/>
            </a:r>
            <a:br>
              <a:rPr lang="en-US" b="0" i="0" dirty="0">
                <a:solidFill>
                  <a:srgbClr val="252423"/>
                </a:solidFill>
                <a:effectLst/>
                <a:latin typeface="-apple-system"/>
              </a:rPr>
            </a:br>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1</a:t>
            </a:fld>
            <a:endParaRPr lang="en-US" dirty="0"/>
          </a:p>
        </p:txBody>
      </p:sp>
    </p:spTree>
    <p:extLst>
      <p:ext uri="{BB962C8B-B14F-4D97-AF65-F5344CB8AC3E}">
        <p14:creationId xmlns:p14="http://schemas.microsoft.com/office/powerpoint/2010/main" val="3102777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Provided by Library/Email and also found on BWC Web.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682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6180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hidden but included just to show how the data appeared on one slide. </a:t>
            </a:r>
          </a:p>
        </p:txBody>
      </p:sp>
      <p:sp>
        <p:nvSpPr>
          <p:cNvPr id="4" name="Slide Number Placeholder 3"/>
          <p:cNvSpPr>
            <a:spLocks noGrp="1"/>
          </p:cNvSpPr>
          <p:nvPr>
            <p:ph type="sldNum" sz="quarter" idx="5"/>
          </p:nvPr>
        </p:nvSpPr>
        <p:spPr/>
        <p:txBody>
          <a:bodyPr/>
          <a:lstStyle/>
          <a:p>
            <a:fld id="{7A6E335F-6B58-4BAC-AAD9-EC2E6DC7157D}" type="slidenum">
              <a:rPr lang="en-US" smtClean="0"/>
              <a:t>4</a:t>
            </a:fld>
            <a:endParaRPr lang="en-US" dirty="0"/>
          </a:p>
        </p:txBody>
      </p:sp>
    </p:spTree>
    <p:extLst>
      <p:ext uri="{BB962C8B-B14F-4D97-AF65-F5344CB8AC3E}">
        <p14:creationId xmlns:p14="http://schemas.microsoft.com/office/powerpoint/2010/main" val="2142732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Below are the steps to creating the plan. </a:t>
            </a:r>
          </a:p>
          <a:p>
            <a:endParaRPr lang="en-US" dirty="0"/>
          </a:p>
          <a:p>
            <a:pPr algn="l" rtl="0" fontAlgn="base"/>
            <a:r>
              <a:rPr lang="en-US" b="0" i="0" u="none" strike="noStrike" dirty="0">
                <a:solidFill>
                  <a:srgbClr val="2A2F36"/>
                </a:solidFill>
                <a:effectLst/>
                <a:latin typeface="Segoe UI" panose="020B0502040204020203" pitchFamily="34" charset="0"/>
              </a:rPr>
              <a:t>Preform a hazard analysis of your facility. </a:t>
            </a:r>
          </a:p>
          <a:p>
            <a:pPr algn="l" rtl="0" fontAlgn="base"/>
            <a:r>
              <a:rPr lang="en-US" b="0" i="0" u="none" strike="noStrike" dirty="0">
                <a:solidFill>
                  <a:srgbClr val="2A2F36"/>
                </a:solidFill>
                <a:effectLst/>
                <a:latin typeface="Segoe UI" panose="020B0502040204020203" pitchFamily="34" charset="0"/>
              </a:rPr>
              <a:t>Create and document your plan. </a:t>
            </a:r>
          </a:p>
          <a:p>
            <a:pPr algn="l" rtl="0" fontAlgn="base"/>
            <a:r>
              <a:rPr lang="en-US" sz="1200" b="0" i="0" dirty="0">
                <a:solidFill>
                  <a:srgbClr val="002060"/>
                </a:solidFill>
                <a:effectLst/>
                <a:latin typeface="Segoe UI" panose="020B0502040204020203" pitchFamily="34" charset="0"/>
              </a:rPr>
              <a:t>    * Written procedures with responsibilities (we have a sample program on BWC Web)</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dirty="0">
                <a:solidFill>
                  <a:srgbClr val="002060"/>
                </a:solidFill>
                <a:effectLst/>
                <a:latin typeface="Segoe UI" panose="020B0502040204020203" pitchFamily="34" charset="0"/>
              </a:rPr>
              <a:t>    *Establish how to report emergencies</a:t>
            </a:r>
            <a:r>
              <a:rPr lang="en-US" sz="1200" b="0" i="0" dirty="0">
                <a:solidFill>
                  <a:srgbClr val="2A2F36"/>
                </a:solidFill>
                <a:effectLst/>
                <a:latin typeface="Segoe UI" panose="020B0502040204020203"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dirty="0">
                <a:solidFill>
                  <a:srgbClr val="002060"/>
                </a:solidFill>
                <a:effectLst/>
                <a:latin typeface="Segoe UI" panose="020B0502040204020203" pitchFamily="34" charset="0"/>
              </a:rPr>
              <a:t>    *What are your escape routes? </a:t>
            </a:r>
            <a:r>
              <a:rPr lang="en-US" b="0" i="0" dirty="0">
                <a:solidFill>
                  <a:srgbClr val="2A2F36"/>
                </a:solidFill>
                <a:effectLst/>
                <a:latin typeface="Segoe UI" panose="020B0502040204020203" pitchFamily="34" charset="0"/>
              </a:rPr>
              <a:t>Create a</a:t>
            </a:r>
            <a:r>
              <a:rPr lang="en-US" sz="1200" b="0" i="0" dirty="0">
                <a:solidFill>
                  <a:srgbClr val="002060"/>
                </a:solidFill>
                <a:effectLst/>
                <a:latin typeface="Segoe UI" panose="020B0502040204020203" pitchFamily="34" charset="0"/>
              </a:rPr>
              <a:t> </a:t>
            </a:r>
            <a:r>
              <a:rPr lang="en-US" sz="1200" b="0" i="0" dirty="0">
                <a:solidFill>
                  <a:srgbClr val="002060"/>
                </a:solidFill>
                <a:effectLst/>
              </a:rPr>
              <a:t>diagram of the facility for evacuation or escape routes. </a:t>
            </a:r>
          </a:p>
          <a:p>
            <a:pPr algn="l" rtl="0" fontAlgn="base"/>
            <a:r>
              <a:rPr lang="en-US" sz="1200" b="0" i="0" dirty="0">
                <a:solidFill>
                  <a:srgbClr val="002060"/>
                </a:solidFill>
                <a:effectLst/>
                <a:latin typeface="Segoe UI" panose="020B0502040204020203" pitchFamily="34" charset="0"/>
              </a:rPr>
              <a:t>    *Locate primary outside location, secondary outside location, off-site location and procedures for accounting for all employees. </a:t>
            </a:r>
          </a:p>
          <a:p>
            <a:pPr algn="l" rtl="0" fontAlgn="base"/>
            <a:r>
              <a:rPr lang="en-US" sz="1200" b="0" i="0" dirty="0">
                <a:solidFill>
                  <a:srgbClr val="002060"/>
                </a:solidFill>
                <a:effectLst/>
                <a:latin typeface="Segoe UI" panose="020B0502040204020203" pitchFamily="34" charset="0"/>
              </a:rPr>
              <a:t>    *Ensure you conduct a roll call to account for all your staff</a:t>
            </a:r>
          </a:p>
          <a:p>
            <a:pPr algn="l" rtl="0" fontAlgn="base"/>
            <a:r>
              <a:rPr lang="en-US" b="0" i="0" dirty="0">
                <a:solidFill>
                  <a:srgbClr val="000000"/>
                </a:solidFill>
                <a:effectLst/>
                <a:latin typeface="Times New Roman" panose="02020603050405020304" pitchFamily="18" charset="0"/>
              </a:rPr>
              <a:t>    *Medical Duties: Certified first-aid responders give basic first aid (within their capabilities) during emergency situations. Notify local Emergency Medical Services for events beyond basic first aid.</a:t>
            </a:r>
          </a:p>
          <a:p>
            <a:pPr algn="l" rtl="0" fontAlgn="base"/>
            <a:r>
              <a:rPr lang="en-US" sz="1200" b="0" i="0" dirty="0">
                <a:solidFill>
                  <a:srgbClr val="000000"/>
                </a:solidFill>
                <a:effectLst/>
                <a:latin typeface="Times New Roman" panose="02020603050405020304" pitchFamily="18" charset="0"/>
              </a:rPr>
              <a:t>    *Contact Inf: Who is designated as the contact for more information about the plan or explanation of their duties.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b="0" i="0" u="none" strike="noStrike" dirty="0">
                <a:solidFill>
                  <a:srgbClr val="2A2F36"/>
                </a:solidFill>
                <a:effectLst/>
                <a:latin typeface="Segoe UI" panose="020B0502040204020203" pitchFamily="34" charset="0"/>
              </a:rPr>
              <a:t>All employees should be trained and ensure this training is conducted upon hire</a:t>
            </a:r>
            <a:r>
              <a:rPr lang="en-US" b="0" i="0" dirty="0">
                <a:solidFill>
                  <a:srgbClr val="2A2F36"/>
                </a:solidFill>
                <a:effectLst/>
                <a:latin typeface="Segoe UI" panose="020B0502040204020203" pitchFamily="34" charset="0"/>
              </a:rPr>
              <a:t>​, when the plan changes, when the building exits routs change, continue to review annually.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b="0" i="0" dirty="0">
                <a:solidFill>
                  <a:srgbClr val="2A2F36"/>
                </a:solidFill>
                <a:effectLst/>
                <a:latin typeface="Segoe UI" panose="020B0502040204020203" pitchFamily="34" charset="0"/>
              </a:rPr>
              <a:t>Provide specific PPE.</a:t>
            </a:r>
          </a:p>
          <a:p>
            <a:pPr marL="0" marR="0" lvl="0" indent="0" algn="l" defTabSz="914400" rtl="0" eaLnBrk="1" fontAlgn="base" latinLnBrk="0" hangingPunct="1">
              <a:lnSpc>
                <a:spcPct val="100000"/>
              </a:lnSpc>
              <a:spcBef>
                <a:spcPts val="0"/>
              </a:spcBef>
              <a:spcAft>
                <a:spcPts val="0"/>
              </a:spcAft>
              <a:buClrTx/>
              <a:buSzTx/>
              <a:buFontTx/>
              <a:buNone/>
              <a:tabLst/>
              <a:defRPr/>
            </a:pPr>
            <a:r>
              <a:rPr lang="en-US" b="0" i="0" dirty="0">
                <a:solidFill>
                  <a:srgbClr val="2A2F36"/>
                </a:solidFill>
                <a:effectLst/>
                <a:latin typeface="Segoe UI" panose="020B0502040204020203" pitchFamily="34" charset="0"/>
              </a:rPr>
              <a:t>Conduct regular exercises. </a:t>
            </a:r>
          </a:p>
          <a:p>
            <a:pPr algn="l" rtl="0" fontAlgn="base"/>
            <a:endParaRPr lang="en-US" sz="1200" b="0" i="0" dirty="0">
              <a:solidFill>
                <a:srgbClr val="002060"/>
              </a:solidFill>
              <a:effectLst/>
              <a:latin typeface="Segoe UI" panose="020B0502040204020203" pitchFamily="34" charset="0"/>
            </a:endParaRPr>
          </a:p>
          <a:p>
            <a:pPr algn="l" rtl="0" fontAlgn="base"/>
            <a:endParaRPr lang="en-US" b="0" i="0" dirty="0">
              <a:solidFill>
                <a:srgbClr val="2A2F36"/>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5</a:t>
            </a:fld>
            <a:endParaRPr lang="en-US" dirty="0"/>
          </a:p>
        </p:txBody>
      </p:sp>
    </p:spTree>
    <p:extLst>
      <p:ext uri="{BB962C8B-B14F-4D97-AF65-F5344CB8AC3E}">
        <p14:creationId xmlns:p14="http://schemas.microsoft.com/office/powerpoint/2010/main" val="2759555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2A2F36"/>
                </a:solidFill>
                <a:effectLst/>
                <a:latin typeface="Segoe UI" panose="020B0502040204020203" pitchFamily="34" charset="0"/>
              </a:rPr>
              <a:t>Summary comments……</a:t>
            </a:r>
          </a:p>
          <a:p>
            <a:pPr algn="l" rtl="0" fontAlgn="base"/>
            <a:r>
              <a:rPr lang="en-US" b="0" i="0" u="none" strike="noStrike" dirty="0">
                <a:solidFill>
                  <a:srgbClr val="2A2F36"/>
                </a:solidFill>
                <a:effectLst/>
                <a:latin typeface="Segoe UI" panose="020B0502040204020203" pitchFamily="34" charset="0"/>
              </a:rPr>
              <a:t>Preparing before an emergency or unexpected event can play a vital role in ensuring your employees have the necessary tools to know how to handle an emergency, know where to go and what is expected to keep everyone safe. </a:t>
            </a:r>
          </a:p>
          <a:p>
            <a:pPr algn="l" rtl="0" fontAlgn="base"/>
            <a:endParaRPr lang="en-US" b="0" i="0" u="none" strike="noStrike" dirty="0">
              <a:solidFill>
                <a:srgbClr val="2A2F36"/>
              </a:solidFill>
              <a:effectLst/>
              <a:latin typeface="Segoe UI" panose="020B0502040204020203" pitchFamily="34" charset="0"/>
            </a:endParaRPr>
          </a:p>
          <a:p>
            <a:pPr marL="171450" indent="-171450" algn="l" rtl="0" fontAlgn="base">
              <a:buFont typeface="Arial" panose="020B0604020202020204" pitchFamily="34" charset="0"/>
              <a:buChar char="•"/>
            </a:pPr>
            <a:r>
              <a:rPr lang="en-US" b="0" i="0" u="none" strike="noStrike" dirty="0">
                <a:solidFill>
                  <a:srgbClr val="2A2F36"/>
                </a:solidFill>
                <a:effectLst/>
                <a:latin typeface="Segoe UI" panose="020B0502040204020203" pitchFamily="34" charset="0"/>
              </a:rPr>
              <a:t>You may consider utilizing the  BWC Sample Written Safety Program for Emergency Action Plan (EAP)</a:t>
            </a:r>
            <a:endParaRPr lang="en-US" b="0" i="0" dirty="0">
              <a:solidFill>
                <a:srgbClr val="2A2F36"/>
              </a:solidFill>
              <a:effectLst/>
              <a:latin typeface="Segoe UI" panose="020B0502040204020203"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2A2F36"/>
                </a:solidFill>
                <a:effectLst/>
                <a:latin typeface="Segoe UI" panose="020B0502040204020203" pitchFamily="34" charset="0"/>
              </a:rPr>
              <a:t>Document your plan</a:t>
            </a:r>
            <a:r>
              <a:rPr lang="en-US" b="0" i="0" dirty="0">
                <a:solidFill>
                  <a:srgbClr val="2A2F36"/>
                </a:solidFill>
                <a:effectLst/>
                <a:latin typeface="Segoe UI" panose="020B0502040204020203" pitchFamily="34" charset="0"/>
              </a:rPr>
              <a:t>​ and provide the training to your employees on how to implement this plan. </a:t>
            </a:r>
            <a:r>
              <a:rPr lang="en-US" b="0" i="0" dirty="0">
                <a:solidFill>
                  <a:srgbClr val="2A2F36"/>
                </a:solidFill>
                <a:effectLst/>
                <a:latin typeface="Arial" panose="020B0604020202020204" pitchFamily="34" charset="0"/>
              </a:rPr>
              <a:t>These emergencies can place employees in hazardous positions and need to know what steps are needed to remain safe. </a:t>
            </a:r>
          </a:p>
          <a:p>
            <a:pPr marL="171450" indent="-171450" algn="l" rtl="0" fontAlgn="base">
              <a:buFont typeface="Arial" panose="020B0604020202020204" pitchFamily="34" charset="0"/>
              <a:buChar char="•"/>
            </a:pPr>
            <a:r>
              <a:rPr lang="en-US" b="0" i="0" dirty="0">
                <a:solidFill>
                  <a:srgbClr val="2A2F36"/>
                </a:solidFill>
                <a:effectLst/>
                <a:latin typeface="Segoe UI" panose="020B0502040204020203" pitchFamily="34" charset="0"/>
              </a:rPr>
              <a:t>Identify persons responsible for communications. What are the procedures for reporting of the emergency.</a:t>
            </a:r>
          </a:p>
          <a:p>
            <a:pPr marL="171450" indent="-171450" algn="l" rtl="0" fontAlgn="base">
              <a:buFont typeface="Arial" panose="020B0604020202020204" pitchFamily="34" charset="0"/>
              <a:buChar char="•"/>
            </a:pPr>
            <a:r>
              <a:rPr lang="en-US" b="0" i="0" u="none" strike="noStrike" dirty="0">
                <a:solidFill>
                  <a:srgbClr val="2A2F36"/>
                </a:solidFill>
                <a:effectLst/>
                <a:latin typeface="Segoe UI" panose="020B0502040204020203" pitchFamily="34" charset="0"/>
              </a:rPr>
              <a:t>Please know emergencies are not limited to fire, tornado, violence, flood and medical emergencies. </a:t>
            </a:r>
          </a:p>
          <a:p>
            <a:pPr marL="171450" indent="-171450" algn="l" rtl="0" fontAlgn="base">
              <a:buFont typeface="Arial" panose="020B0604020202020204" pitchFamily="34" charset="0"/>
              <a:buChar char="•"/>
            </a:pPr>
            <a:r>
              <a:rPr lang="en-US" b="0" i="0" u="none" strike="noStrike" dirty="0">
                <a:solidFill>
                  <a:srgbClr val="2A2F36"/>
                </a:solidFill>
                <a:effectLst/>
                <a:latin typeface="Segoe UI" panose="020B0502040204020203" pitchFamily="34" charset="0"/>
              </a:rPr>
              <a:t>Provide specific PPE</a:t>
            </a:r>
            <a:r>
              <a:rPr lang="en-US" b="0" i="0" dirty="0">
                <a:solidFill>
                  <a:srgbClr val="2A2F36"/>
                </a:solidFill>
                <a:effectLst/>
                <a:latin typeface="Segoe UI" panose="020B0502040204020203" pitchFamily="34" charset="0"/>
              </a:rPr>
              <a:t>​ if necessary and don’t forget to conduct regular exercises. Involve your safety team in planning and developing critical operation activities. </a:t>
            </a:r>
          </a:p>
          <a:p>
            <a:pPr marL="171450" indent="-171450" algn="l" rtl="0" fontAlgn="base">
              <a:buFont typeface="Arial" panose="020B0604020202020204" pitchFamily="34" charset="0"/>
              <a:buChar char="•"/>
            </a:pPr>
            <a:r>
              <a:rPr lang="en-US" b="0" i="0" u="none" strike="noStrike" dirty="0">
                <a:solidFill>
                  <a:srgbClr val="2A2F36"/>
                </a:solidFill>
                <a:effectLst/>
                <a:latin typeface="Arial" panose="020B0604020202020204" pitchFamily="34" charset="0"/>
              </a:rPr>
              <a:t>Don’t forget to practice. If an emergency occurs, you and your employees know what steps to take. </a:t>
            </a:r>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6</a:t>
            </a:fld>
            <a:endParaRPr lang="en-US" dirty="0"/>
          </a:p>
        </p:txBody>
      </p:sp>
    </p:spTree>
    <p:extLst>
      <p:ext uri="{BB962C8B-B14F-4D97-AF65-F5344CB8AC3E}">
        <p14:creationId xmlns:p14="http://schemas.microsoft.com/office/powerpoint/2010/main" val="1870379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i="0" dirty="0">
                <a:solidFill>
                  <a:srgbClr val="0E3F75"/>
                </a:solidFill>
                <a:effectLst/>
                <a:latin typeface="Source Sans Pro" panose="020B0503030403020204" pitchFamily="34" charset="0"/>
              </a:rPr>
              <a:t>Please drive those in attendance to these resources. You may remind them of our BWC resources including Emergency Action Plan Policy Template. This is our call to action to utilize our services. </a:t>
            </a:r>
          </a:p>
          <a:p>
            <a:pPr algn="l" rtl="0"/>
            <a:r>
              <a:rPr lang="en-US" b="0" i="0" dirty="0">
                <a:solidFill>
                  <a:srgbClr val="0E3F75"/>
                </a:solidFill>
                <a:effectLst/>
                <a:latin typeface="Source Sans Pro" panose="020B0503030403020204" pitchFamily="34" charset="0"/>
              </a:rPr>
              <a:t>BWC Web includes additional resources for emergency action plans and business continuance planning resources. Also, BWC has written safety program templates you may adopt and utilize at your business. </a:t>
            </a:r>
          </a:p>
          <a:p>
            <a:pPr algn="l" rtl="0"/>
            <a:r>
              <a:rPr lang="en-US" b="0" i="0" dirty="0">
                <a:solidFill>
                  <a:srgbClr val="0E3F75"/>
                </a:solidFill>
                <a:effectLst/>
                <a:latin typeface="Source Sans Pro" panose="020B0503030403020204" pitchFamily="34" charset="0"/>
              </a:rPr>
              <a:t>BWC web has:</a:t>
            </a:r>
          </a:p>
          <a:p>
            <a:pPr algn="l" rtl="0"/>
            <a:r>
              <a:rPr lang="en-US" b="0" i="0" dirty="0">
                <a:solidFill>
                  <a:srgbClr val="0E3F75"/>
                </a:solidFill>
                <a:effectLst/>
                <a:latin typeface="Source Sans Pro" panose="020B0503030403020204" pitchFamily="34" charset="0"/>
              </a:rPr>
              <a:t>1. Sample written emergency action program template</a:t>
            </a:r>
          </a:p>
          <a:p>
            <a:pPr algn="l" rtl="0"/>
            <a:r>
              <a:rPr lang="en-US" b="0" i="0" dirty="0">
                <a:solidFill>
                  <a:srgbClr val="0E3F75"/>
                </a:solidFill>
                <a:effectLst/>
                <a:latin typeface="Source Sans Pro" panose="020B0503030403020204" pitchFamily="34" charset="0"/>
              </a:rPr>
              <a:t>2. Emergency action plan emergency contact notification template</a:t>
            </a:r>
          </a:p>
          <a:p>
            <a:pPr algn="l" rtl="0"/>
            <a:r>
              <a:rPr lang="en-US" b="0" i="0" dirty="0">
                <a:solidFill>
                  <a:srgbClr val="0E3F75"/>
                </a:solidFill>
                <a:effectLst/>
                <a:latin typeface="Source Sans Pro" panose="020B0503030403020204" pitchFamily="34" charset="0"/>
              </a:rPr>
              <a:t>3. Evacuation template for show as example</a:t>
            </a:r>
          </a:p>
          <a:p>
            <a:pPr algn="l" rtl="0"/>
            <a:r>
              <a:rPr lang="en-US" b="0" i="0" dirty="0">
                <a:solidFill>
                  <a:srgbClr val="0E3F75"/>
                </a:solidFill>
                <a:effectLst/>
                <a:latin typeface="Source Sans Pro" panose="020B0503030403020204" pitchFamily="34" charset="0"/>
              </a:rPr>
              <a:t>4. Training attendance sign in sheet. </a:t>
            </a:r>
          </a:p>
          <a:p>
            <a:pPr algn="l" rtl="0"/>
            <a:endParaRPr lang="en-US" b="0" i="0" dirty="0">
              <a:solidFill>
                <a:srgbClr val="0E3F75"/>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7A6E335F-6B58-4BAC-AAD9-EC2E6DC7157D}" type="slidenum">
              <a:rPr lang="en-US" smtClean="0"/>
              <a:t>7</a:t>
            </a:fld>
            <a:endParaRPr lang="en-US" dirty="0"/>
          </a:p>
        </p:txBody>
      </p:sp>
    </p:spTree>
    <p:extLst>
      <p:ext uri="{BB962C8B-B14F-4D97-AF65-F5344CB8AC3E}">
        <p14:creationId xmlns:p14="http://schemas.microsoft.com/office/powerpoint/2010/main" val="1209568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8</a:t>
            </a:fld>
            <a:endParaRPr lang="en-US" dirty="0"/>
          </a:p>
        </p:txBody>
      </p:sp>
    </p:spTree>
    <p:extLst>
      <p:ext uri="{BB962C8B-B14F-4D97-AF65-F5344CB8AC3E}">
        <p14:creationId xmlns:p14="http://schemas.microsoft.com/office/powerpoint/2010/main" val="246695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Intro Slide DE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3" panose="020B0503030403020204" pitchFamily="34" charset="0"/>
              </a:defRPr>
            </a:lvl1pPr>
            <a:lvl2pPr marL="548640" indent="0">
              <a:buNone/>
              <a:defRPr/>
            </a:lvl2pPr>
          </a:lstStyle>
          <a:p>
            <a:pPr lvl="0"/>
            <a:r>
              <a:rPr lang="en-US" dirty="0"/>
              <a:t>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Fusce</a:t>
            </a:r>
            <a:r>
              <a:rPr lang="en-US" dirty="0"/>
              <a:t> id </a:t>
            </a:r>
            <a:r>
              <a:rPr lang="en-US" dirty="0" err="1"/>
              <a:t>purus</a:t>
            </a:r>
            <a:r>
              <a:rPr lang="en-US" dirty="0"/>
              <a:t>. </a:t>
            </a:r>
            <a:r>
              <a:rPr lang="en-US" dirty="0" err="1"/>
              <a:t>Phasellus</a:t>
            </a:r>
            <a:r>
              <a:rPr lang="en-US" dirty="0"/>
              <a:t> </a:t>
            </a:r>
            <a:r>
              <a:rPr lang="en-US" dirty="0" err="1"/>
              <a:t>blandit</a:t>
            </a:r>
            <a:r>
              <a:rPr lang="en-US" dirty="0"/>
              <a:t> </a:t>
            </a:r>
            <a:r>
              <a:rPr lang="en-US" dirty="0" err="1"/>
              <a:t>leo</a:t>
            </a:r>
            <a:r>
              <a:rPr lang="en-US" dirty="0"/>
              <a:t> </a:t>
            </a:r>
            <a:r>
              <a:rPr lang="en-US" dirty="0" err="1"/>
              <a:t>ut</a:t>
            </a:r>
            <a:r>
              <a:rPr lang="en-US" dirty="0"/>
              <a:t> </a:t>
            </a:r>
            <a:r>
              <a:rPr lang="en-US" dirty="0" err="1"/>
              <a:t>odio</a:t>
            </a:r>
            <a:r>
              <a:rPr lang="en-US" dirty="0"/>
              <a:t>.</a:t>
            </a:r>
          </a:p>
        </p:txBody>
      </p:sp>
      <p:pic>
        <p:nvPicPr>
          <p:cNvPr id="2" name="Picture 1" descr="Ohio Bureau of Workers' Compensation Logo">
            <a:extLst>
              <a:ext uri="{FF2B5EF4-FFF2-40B4-BE49-F238E27FC236}">
                <a16:creationId xmlns:a16="http://schemas.microsoft.com/office/drawing/2014/main" id="{621E2ABE-0563-D687-6A39-79C79837750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544477" y="5366411"/>
            <a:ext cx="3103046" cy="723957"/>
          </a:xfrm>
          <a:prstGeom prst="rect">
            <a:avLst/>
          </a:prstGeom>
        </p:spPr>
      </p:pic>
      <p:sp>
        <p:nvSpPr>
          <p:cNvPr id="15" name="Title Placeholder 6">
            <a:extLst>
              <a:ext uri="{FF2B5EF4-FFF2-40B4-BE49-F238E27FC236}">
                <a16:creationId xmlns:a16="http://schemas.microsoft.com/office/drawing/2014/main" id="{1BC007B7-6D96-5BCC-6209-90A7E75F293B}"/>
              </a:ext>
            </a:extLst>
          </p:cNvPr>
          <p:cNvSpPr>
            <a:spLocks noGrp="1"/>
          </p:cNvSpPr>
          <p:nvPr>
            <p:ph type="title" hasCustomPrompt="1"/>
          </p:nvPr>
        </p:nvSpPr>
        <p:spPr>
          <a:xfrm>
            <a:off x="381000" y="830506"/>
            <a:ext cx="11430000" cy="982861"/>
          </a:xfrm>
          <a:prstGeom prst="rect">
            <a:avLst/>
          </a:prstGeom>
        </p:spPr>
        <p:txBody>
          <a:bodyPr vert="horz" lIns="91440" tIns="45720" rIns="91440" bIns="45720" rtlCol="0" anchor="t">
            <a:normAutofit/>
          </a:bodyPr>
          <a:lstStyle>
            <a:lvl1pPr algn="ctr">
              <a:defRPr sz="6000"/>
            </a:lvl1pPr>
          </a:lstStyle>
          <a:p>
            <a:r>
              <a:rPr lang="en-US" dirty="0"/>
              <a:t>PRESENTATION TITLE</a:t>
            </a:r>
          </a:p>
        </p:txBody>
      </p:sp>
    </p:spTree>
    <p:extLst>
      <p:ext uri="{BB962C8B-B14F-4D97-AF65-F5344CB8AC3E}">
        <p14:creationId xmlns:p14="http://schemas.microsoft.com/office/powerpoint/2010/main" val="979810680"/>
      </p:ext>
    </p:extLst>
  </p:cSld>
  <p:clrMapOvr>
    <a:masterClrMapping/>
  </p:clrMapOvr>
  <mc:AlternateContent xmlns:mc="http://schemas.openxmlformats.org/markup-compatibility/2006" xmlns:p14="http://schemas.microsoft.com/office/powerpoint/2010/main">
    <mc:Choice Requires="p14">
      <p:transition p14:dur="250" advClick="0" advTm="6000">
        <p:fade/>
      </p:transition>
    </mc:Choice>
    <mc:Fallback xmlns="">
      <p:transition advClick="0" advTm="6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9428-DA8C-2046-9013-4C44E755742E}"/>
              </a:ext>
            </a:extLst>
          </p:cNvPr>
          <p:cNvSpPr>
            <a:spLocks noGrp="1"/>
          </p:cNvSpPr>
          <p:nvPr>
            <p:ph type="title" hasCustomPrompt="1"/>
          </p:nvPr>
        </p:nvSpPr>
        <p:spPr>
          <a:xfrm>
            <a:off x="381000" y="365125"/>
            <a:ext cx="11430000" cy="1325563"/>
          </a:xfrm>
          <a:prstGeom prst="rect">
            <a:avLst/>
          </a:prstGeom>
        </p:spPr>
        <p:txBody>
          <a:bodyPr anchor="t"/>
          <a:lstStyle>
            <a:lvl1pPr>
              <a:defRPr cap="all" baseline="0">
                <a:latin typeface="Source Sans 3" panose="020B0503030403020204" pitchFamily="34" charset="0"/>
              </a:defRPr>
            </a:lvl1pPr>
          </a:lstStyle>
          <a:p>
            <a:r>
              <a:rPr lang="en-US" dirty="0"/>
              <a:t>Click to edit title</a:t>
            </a:r>
          </a:p>
        </p:txBody>
      </p:sp>
      <p:sp>
        <p:nvSpPr>
          <p:cNvPr id="16" name="Slide Number Placeholder 15">
            <a:extLst>
              <a:ext uri="{FF2B5EF4-FFF2-40B4-BE49-F238E27FC236}">
                <a16:creationId xmlns:a16="http://schemas.microsoft.com/office/drawing/2014/main" id="{29585CAF-7D25-E243-9B53-4E687CFDCD38}"/>
              </a:ext>
            </a:extLst>
          </p:cNvPr>
          <p:cNvSpPr>
            <a:spLocks noGrp="1"/>
          </p:cNvSpPr>
          <p:nvPr>
            <p:ph type="sldNum" sz="quarter" idx="11"/>
          </p:nvPr>
        </p:nvSpPr>
        <p:spPr>
          <a:xfrm>
            <a:off x="9389096" y="6356350"/>
            <a:ext cx="2421903" cy="365125"/>
          </a:xfrm>
          <a:solidFill>
            <a:schemeClr val="accent2">
              <a:alpha val="91000"/>
            </a:schemeClr>
          </a:solidFill>
        </p:spPr>
        <p:txBody>
          <a:bodyPr/>
          <a:lstStyle/>
          <a:p>
            <a:r>
              <a:rPr lang="en-US" dirty="0"/>
              <a:t>Sample not for official use</a:t>
            </a:r>
          </a:p>
        </p:txBody>
      </p:sp>
    </p:spTree>
    <p:extLst>
      <p:ext uri="{BB962C8B-B14F-4D97-AF65-F5344CB8AC3E}">
        <p14:creationId xmlns:p14="http://schemas.microsoft.com/office/powerpoint/2010/main" val="1896282155"/>
      </p:ext>
    </p:extLst>
  </p:cSld>
  <p:clrMapOvr>
    <a:masterClrMapping/>
  </p:clrMapOvr>
  <mc:AlternateContent xmlns:mc="http://schemas.openxmlformats.org/markup-compatibility/2006" xmlns:p14="http://schemas.microsoft.com/office/powerpoint/2010/main">
    <mc:Choice Requires="p14">
      <p:transition p14:dur="250" advClick="0" advTm="6000">
        <p:fade/>
      </p:transition>
    </mc:Choice>
    <mc:Fallback xmlns="">
      <p:transition advClick="0" advTm="6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20D8-6935-1A43-8CF0-66FC6338B1EF}"/>
              </a:ext>
            </a:extLst>
          </p:cNvPr>
          <p:cNvSpPr>
            <a:spLocks noGrp="1"/>
          </p:cNvSpPr>
          <p:nvPr>
            <p:ph type="title" hasCustomPrompt="1"/>
          </p:nvPr>
        </p:nvSpPr>
        <p:spPr>
          <a:xfrm>
            <a:off x="407301" y="457200"/>
            <a:ext cx="4387121" cy="1600200"/>
          </a:xfrm>
          <a:prstGeom prst="rect">
            <a:avLst/>
          </a:prstGeom>
        </p:spPr>
        <p:txBody>
          <a:bodyPr anchor="t"/>
          <a:lstStyle>
            <a:lvl1pPr>
              <a:lnSpc>
                <a:spcPts val="3200"/>
              </a:lnSpc>
              <a:defRPr sz="3200">
                <a:latin typeface="Source Sans 3" panose="020B05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D2F00CDB-9C52-9346-A61D-22B158D8F919}"/>
              </a:ext>
            </a:extLst>
          </p:cNvPr>
          <p:cNvSpPr>
            <a:spLocks noGrp="1"/>
          </p:cNvSpPr>
          <p:nvPr>
            <p:ph idx="1" hasCustomPrompt="1"/>
          </p:nvPr>
        </p:nvSpPr>
        <p:spPr>
          <a:xfrm>
            <a:off x="5183187" y="457200"/>
            <a:ext cx="6601511" cy="5403850"/>
          </a:xfrm>
          <a:prstGeom prst="rect">
            <a:avLst/>
          </a:prstGeom>
        </p:spPr>
        <p:txBody>
          <a:bodyPr/>
          <a:lstStyle>
            <a:lvl1pPr>
              <a:defRPr sz="3200">
                <a:latin typeface="Source Sans 3" panose="020B0503030403020204" pitchFamily="34" charset="0"/>
              </a:defRPr>
            </a:lvl1pPr>
            <a:lvl2pPr>
              <a:defRPr sz="2800">
                <a:latin typeface="Source Sans 3" panose="020B0503030403020204" pitchFamily="34" charset="0"/>
              </a:defRPr>
            </a:lvl2pPr>
            <a:lvl3pPr>
              <a:defRPr sz="2400">
                <a:latin typeface="Source Sans 3" panose="020B0503030403020204" pitchFamily="34" charset="0"/>
              </a:defRPr>
            </a:lvl3pPr>
            <a:lvl4pPr>
              <a:defRPr sz="2000">
                <a:latin typeface="Source Sans 3" panose="020B0503030403020204" pitchFamily="34" charset="0"/>
              </a:defRPr>
            </a:lvl4pPr>
            <a:lvl5pPr>
              <a:defRPr sz="2000">
                <a:latin typeface="Source Sans 3" panose="020B0503030403020204" pitchFamily="34" charset="0"/>
              </a:defRPr>
            </a:lvl5pPr>
            <a:lvl6pPr>
              <a:defRPr sz="2000"/>
            </a:lvl6pPr>
            <a:lvl7pPr>
              <a:defRPr sz="2000"/>
            </a:lvl7pPr>
            <a:lvl8pPr>
              <a:defRPr sz="2000"/>
            </a:lvl8pPr>
            <a:lvl9pPr>
              <a:defRPr sz="2000"/>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Text Placeholder 3">
            <a:extLst>
              <a:ext uri="{FF2B5EF4-FFF2-40B4-BE49-F238E27FC236}">
                <a16:creationId xmlns:a16="http://schemas.microsoft.com/office/drawing/2014/main" id="{EB070D2D-8242-384D-A978-71066F7E1936}"/>
              </a:ext>
            </a:extLst>
          </p:cNvPr>
          <p:cNvSpPr>
            <a:spLocks noGrp="1"/>
          </p:cNvSpPr>
          <p:nvPr>
            <p:ph type="body" sz="half" idx="2" hasCustomPrompt="1"/>
          </p:nvPr>
        </p:nvSpPr>
        <p:spPr>
          <a:xfrm>
            <a:off x="407301" y="2057400"/>
            <a:ext cx="4387121" cy="3811588"/>
          </a:xfrm>
          <a:prstGeom prst="rect">
            <a:avLst/>
          </a:prstGeom>
        </p:spPr>
        <p:txBody>
          <a:bodyPr>
            <a:normAutofit/>
          </a:bodyPr>
          <a:lstStyle>
            <a:lvl1pPr marL="0" indent="0">
              <a:buNone/>
              <a:defRPr sz="1800">
                <a:latin typeface="Source Sans 3"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17" name="Slide Number Placeholder 16">
            <a:extLst>
              <a:ext uri="{FF2B5EF4-FFF2-40B4-BE49-F238E27FC236}">
                <a16:creationId xmlns:a16="http://schemas.microsoft.com/office/drawing/2014/main" id="{99A92EF9-4388-E64C-AE2E-5DD2230C105E}"/>
              </a:ext>
            </a:extLst>
          </p:cNvPr>
          <p:cNvSpPr>
            <a:spLocks noGrp="1"/>
          </p:cNvSpPr>
          <p:nvPr>
            <p:ph type="sldNum" sz="quarter" idx="11"/>
          </p:nvPr>
        </p:nvSpPr>
        <p:spPr/>
        <p:txBody>
          <a:bodyPr/>
          <a:lstStyle/>
          <a:p>
            <a:fld id="{383B7B7A-CDDA-7C44-B1B0-1F1E45567B3B}" type="slidenum">
              <a:rPr lang="en-US" smtClean="0"/>
              <a:pPr/>
              <a:t>‹#›</a:t>
            </a:fld>
            <a:endParaRPr lang="en-US" dirty="0"/>
          </a:p>
        </p:txBody>
      </p:sp>
    </p:spTree>
    <p:extLst>
      <p:ext uri="{BB962C8B-B14F-4D97-AF65-F5344CB8AC3E}">
        <p14:creationId xmlns:p14="http://schemas.microsoft.com/office/powerpoint/2010/main" val="1470132697"/>
      </p:ext>
    </p:extLst>
  </p:cSld>
  <p:clrMapOvr>
    <a:masterClrMapping/>
  </p:clrMapOvr>
  <mc:AlternateContent xmlns:mc="http://schemas.openxmlformats.org/markup-compatibility/2006" xmlns:p14="http://schemas.microsoft.com/office/powerpoint/2010/main">
    <mc:Choice Requires="p14">
      <p:transition p14:dur="250" advClick="0" advTm="6000">
        <p:fade/>
      </p:transition>
    </mc:Choice>
    <mc:Fallback xmlns="">
      <p:transition advClick="0" advTm="6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AFDE-CE73-E140-AEC8-2C7D74ACA9BC}"/>
              </a:ext>
            </a:extLst>
          </p:cNvPr>
          <p:cNvSpPr>
            <a:spLocks noGrp="1"/>
          </p:cNvSpPr>
          <p:nvPr>
            <p:ph type="title" hasCustomPrompt="1"/>
          </p:nvPr>
        </p:nvSpPr>
        <p:spPr>
          <a:xfrm>
            <a:off x="407302" y="457200"/>
            <a:ext cx="4387120" cy="1600200"/>
          </a:xfrm>
          <a:prstGeom prst="rect">
            <a:avLst/>
          </a:prstGeom>
        </p:spPr>
        <p:txBody>
          <a:bodyPr anchor="t"/>
          <a:lstStyle>
            <a:lvl1pPr>
              <a:lnSpc>
                <a:spcPts val="3200"/>
              </a:lnSpc>
              <a:defRPr sz="3200">
                <a:latin typeface="Source Sans 3" panose="020B0503030403020204" pitchFamily="34" charset="0"/>
              </a:defRPr>
            </a:lvl1pPr>
          </a:lstStyle>
          <a:p>
            <a:r>
              <a:rPr lang="en-US" dirty="0"/>
              <a:t>CLICK TO EDIT TITLE</a:t>
            </a:r>
          </a:p>
        </p:txBody>
      </p:sp>
      <p:sp>
        <p:nvSpPr>
          <p:cNvPr id="3" name="Picture Placeholder 2">
            <a:extLst>
              <a:ext uri="{FF2B5EF4-FFF2-40B4-BE49-F238E27FC236}">
                <a16:creationId xmlns:a16="http://schemas.microsoft.com/office/drawing/2014/main" id="{D46262F9-39B5-2A48-B7A0-306F146CDA4B}"/>
              </a:ext>
            </a:extLst>
          </p:cNvPr>
          <p:cNvSpPr>
            <a:spLocks noGrp="1"/>
          </p:cNvSpPr>
          <p:nvPr>
            <p:ph type="pic" idx="1"/>
          </p:nvPr>
        </p:nvSpPr>
        <p:spPr>
          <a:xfrm>
            <a:off x="5183188" y="457201"/>
            <a:ext cx="6627812" cy="5403850"/>
          </a:xfrm>
          <a:prstGeom prst="rect">
            <a:avLst/>
          </a:prstGeom>
        </p:spPr>
        <p:txBody>
          <a:bodyPr/>
          <a:lstStyle>
            <a:lvl1pPr marL="3429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sz="2400">
                <a:solidFill>
                  <a:schemeClr val="bg1">
                    <a:lumMod val="65000"/>
                  </a:schemeClr>
                </a:solidFill>
                <a:latin typeface="Source Sans 3"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3429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4" name="Text Placeholder 3">
            <a:extLst>
              <a:ext uri="{FF2B5EF4-FFF2-40B4-BE49-F238E27FC236}">
                <a16:creationId xmlns:a16="http://schemas.microsoft.com/office/drawing/2014/main" id="{9124CFF9-2C81-2040-9460-7970314A639A}"/>
              </a:ext>
            </a:extLst>
          </p:cNvPr>
          <p:cNvSpPr>
            <a:spLocks noGrp="1"/>
          </p:cNvSpPr>
          <p:nvPr>
            <p:ph type="body" sz="half" idx="2" hasCustomPrompt="1"/>
          </p:nvPr>
        </p:nvSpPr>
        <p:spPr>
          <a:xfrm>
            <a:off x="407302" y="2057400"/>
            <a:ext cx="4387120" cy="3811588"/>
          </a:xfrm>
          <a:prstGeom prst="rect">
            <a:avLst/>
          </a:prstGeom>
        </p:spPr>
        <p:txBody>
          <a:bodyPr>
            <a:normAutofit/>
          </a:bodyPr>
          <a:lstStyle>
            <a:lvl1pPr marL="0" indent="0">
              <a:buNone/>
              <a:defRPr sz="1800">
                <a:latin typeface="Source Sans 3"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17" name="Slide Number Placeholder 16">
            <a:extLst>
              <a:ext uri="{FF2B5EF4-FFF2-40B4-BE49-F238E27FC236}">
                <a16:creationId xmlns:a16="http://schemas.microsoft.com/office/drawing/2014/main" id="{6F936C29-D718-AB47-8939-07EEA4D73EF9}"/>
              </a:ext>
            </a:extLst>
          </p:cNvPr>
          <p:cNvSpPr>
            <a:spLocks noGrp="1"/>
          </p:cNvSpPr>
          <p:nvPr>
            <p:ph type="sldNum" sz="quarter" idx="11"/>
          </p:nvPr>
        </p:nvSpPr>
        <p:spPr/>
        <p:txBody>
          <a:bodyPr/>
          <a:lstStyle/>
          <a:p>
            <a:fld id="{383B7B7A-CDDA-7C44-B1B0-1F1E45567B3B}" type="slidenum">
              <a:rPr lang="en-US" smtClean="0"/>
              <a:pPr/>
              <a:t>‹#›</a:t>
            </a:fld>
            <a:endParaRPr lang="en-US" dirty="0"/>
          </a:p>
        </p:txBody>
      </p:sp>
    </p:spTree>
    <p:extLst>
      <p:ext uri="{BB962C8B-B14F-4D97-AF65-F5344CB8AC3E}">
        <p14:creationId xmlns:p14="http://schemas.microsoft.com/office/powerpoint/2010/main" val="3006219189"/>
      </p:ext>
    </p:extLst>
  </p:cSld>
  <p:clrMapOvr>
    <a:masterClrMapping/>
  </p:clrMapOvr>
  <mc:AlternateContent xmlns:mc="http://schemas.openxmlformats.org/markup-compatibility/2006" xmlns:p14="http://schemas.microsoft.com/office/powerpoint/2010/main">
    <mc:Choice Requires="p14">
      <p:transition p14:dur="250" advClick="0" advTm="6000">
        <p:fade/>
      </p:transition>
    </mc:Choice>
    <mc:Fallback xmlns="">
      <p:transition advClick="0" advTm="6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ictures With Titl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Source Sans 3" panose="020B0503030403020204" pitchFamily="34" charset="0"/>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10" name="Picture Placeholder 7"/>
          <p:cNvSpPr>
            <a:spLocks noGrp="1"/>
          </p:cNvSpPr>
          <p:nvPr>
            <p:ph type="pic" sz="quarter" idx="13"/>
          </p:nvPr>
        </p:nvSpPr>
        <p:spPr>
          <a:xfrm>
            <a:off x="6314303" y="1965960"/>
            <a:ext cx="5491141"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3" panose="020B05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dirty="0"/>
          </a:p>
        </p:txBody>
      </p:sp>
    </p:spTree>
    <p:extLst>
      <p:ext uri="{BB962C8B-B14F-4D97-AF65-F5344CB8AC3E}">
        <p14:creationId xmlns:p14="http://schemas.microsoft.com/office/powerpoint/2010/main" val="1819645230"/>
      </p:ext>
    </p:extLst>
  </p:cSld>
  <p:clrMapOvr>
    <a:masterClrMapping/>
  </p:clrMapOvr>
  <mc:AlternateContent xmlns:mc="http://schemas.openxmlformats.org/markup-compatibility/2006" xmlns:p14="http://schemas.microsoft.com/office/powerpoint/2010/main">
    <mc:Choice Requires="p14">
      <p:transition p14:dur="250" advClick="0" advTm="6000">
        <p:fade/>
      </p:transition>
    </mc:Choice>
    <mc:Fallback xmlns="">
      <p:transition advClick="0" advTm="6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640361"/>
          </a:xfrm>
          <a:prstGeom prst="rect">
            <a:avLst/>
          </a:prstGeom>
        </p:spPr>
        <p:txBody>
          <a:bodyPr/>
          <a:lstStyle>
            <a:lvl1pPr marL="571500" marR="0" indent="-342900" algn="l" defTabSz="914400" rtl="0" eaLnBrk="1" fontAlgn="auto" latinLnBrk="0" hangingPunct="1">
              <a:lnSpc>
                <a:spcPct val="90000"/>
              </a:lnSpc>
              <a:spcBef>
                <a:spcPts val="0"/>
              </a:spcBef>
              <a:spcAft>
                <a:spcPts val="1000"/>
              </a:spcAft>
              <a:buClr>
                <a:schemeClr val="accent1"/>
              </a:buClr>
              <a:buSzPct val="110000"/>
              <a:buFont typeface="Arial" panose="020B0604020202020204" pitchFamily="34" charset="0"/>
              <a:buChar char="•"/>
              <a:tabLst/>
              <a:defRPr>
                <a:solidFill>
                  <a:schemeClr val="bg1">
                    <a:lumMod val="65000"/>
                  </a:schemeClr>
                </a:solidFill>
                <a:latin typeface="Source Sans 3" panose="020B0503030403020204" pitchFamily="34" charset="0"/>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10" name="Picture Placeholder 7"/>
          <p:cNvSpPr>
            <a:spLocks noGrp="1"/>
          </p:cNvSpPr>
          <p:nvPr>
            <p:ph type="pic" sz="quarter" idx="13"/>
          </p:nvPr>
        </p:nvSpPr>
        <p:spPr>
          <a:xfrm>
            <a:off x="6314303" y="1965960"/>
            <a:ext cx="5491141" cy="3640361"/>
          </a:xfrm>
          <a:prstGeom prst="rect">
            <a:avLst/>
          </a:prstGeom>
        </p:spPr>
        <p:txBody>
          <a:bodyPr/>
          <a:lstStyle>
            <a:lvl1pPr marL="5715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Source Sans 3" panose="020B0503030403020204" pitchFamily="34" charset="0"/>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3" panose="020B05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dirty="0"/>
          </a:p>
        </p:txBody>
      </p:sp>
      <p:sp>
        <p:nvSpPr>
          <p:cNvPr id="4" name="Text Placeholder 3">
            <a:extLst>
              <a:ext uri="{FF2B5EF4-FFF2-40B4-BE49-F238E27FC236}">
                <a16:creationId xmlns:a16="http://schemas.microsoft.com/office/drawing/2014/main" id="{42C34983-CD69-EF4D-9EF3-EB2110B4AF3F}"/>
              </a:ext>
            </a:extLst>
          </p:cNvPr>
          <p:cNvSpPr>
            <a:spLocks noGrp="1"/>
          </p:cNvSpPr>
          <p:nvPr>
            <p:ph type="body" sz="quarter" idx="16" hasCustomPrompt="1"/>
          </p:nvPr>
        </p:nvSpPr>
        <p:spPr>
          <a:xfrm>
            <a:off x="381000" y="5607050"/>
            <a:ext cx="5491140" cy="389796"/>
          </a:xfrm>
          <a:prstGeom prst="rect">
            <a:avLst/>
          </a:prstGeom>
        </p:spPr>
        <p:txBody>
          <a:bodyPr>
            <a:normAutofit/>
          </a:bodyPr>
          <a:lstStyle>
            <a:lvl1pPr marL="0" indent="0" algn="l">
              <a:buNone/>
              <a:defRPr sz="1600" i="1">
                <a:solidFill>
                  <a:schemeClr val="bg1">
                    <a:lumMod val="65000"/>
                  </a:schemeClr>
                </a:solidFill>
                <a:latin typeface="Source Sans 3" panose="020B0503030403020204" pitchFamily="34" charset="0"/>
              </a:defRPr>
            </a:lvl1pPr>
          </a:lstStyle>
          <a:p>
            <a:pPr lvl="0"/>
            <a:r>
              <a:rPr lang="en-US" dirty="0"/>
              <a:t>Click to Edit Photo Caption</a:t>
            </a:r>
          </a:p>
        </p:txBody>
      </p:sp>
      <p:sp>
        <p:nvSpPr>
          <p:cNvPr id="9" name="Text Placeholder 3">
            <a:extLst>
              <a:ext uri="{FF2B5EF4-FFF2-40B4-BE49-F238E27FC236}">
                <a16:creationId xmlns:a16="http://schemas.microsoft.com/office/drawing/2014/main" id="{93E171EF-F7CC-354F-9CD9-4DDEECEB4FE9}"/>
              </a:ext>
            </a:extLst>
          </p:cNvPr>
          <p:cNvSpPr>
            <a:spLocks noGrp="1"/>
          </p:cNvSpPr>
          <p:nvPr>
            <p:ph type="body" sz="quarter" idx="17" hasCustomPrompt="1"/>
          </p:nvPr>
        </p:nvSpPr>
        <p:spPr>
          <a:xfrm>
            <a:off x="6314303" y="5607050"/>
            <a:ext cx="5491140" cy="389796"/>
          </a:xfrm>
          <a:prstGeom prst="rect">
            <a:avLst/>
          </a:prstGeom>
        </p:spPr>
        <p:txBody>
          <a:bodyPr>
            <a:normAutofit/>
          </a:bodyPr>
          <a:lstStyle>
            <a:lvl1pPr marL="0" indent="0" algn="l">
              <a:buNone/>
              <a:defRPr sz="1600" i="1">
                <a:solidFill>
                  <a:schemeClr val="bg1">
                    <a:lumMod val="65000"/>
                  </a:schemeClr>
                </a:solidFill>
                <a:latin typeface="Source Sans 3" panose="020B0503030403020204" pitchFamily="34" charset="0"/>
              </a:defRPr>
            </a:lvl1pPr>
          </a:lstStyle>
          <a:p>
            <a:pPr lvl="0"/>
            <a:r>
              <a:rPr lang="en-US" dirty="0"/>
              <a:t>Click to Edit Photo Caption</a:t>
            </a:r>
          </a:p>
        </p:txBody>
      </p:sp>
    </p:spTree>
    <p:extLst>
      <p:ext uri="{BB962C8B-B14F-4D97-AF65-F5344CB8AC3E}">
        <p14:creationId xmlns:p14="http://schemas.microsoft.com/office/powerpoint/2010/main" val="3504045159"/>
      </p:ext>
    </p:extLst>
  </p:cSld>
  <p:clrMapOvr>
    <a:masterClrMapping/>
  </p:clrMapOvr>
  <mc:AlternateContent xmlns:mc="http://schemas.openxmlformats.org/markup-compatibility/2006" xmlns:p14="http://schemas.microsoft.com/office/powerpoint/2010/main">
    <mc:Choice Requires="p14">
      <p:transition p14:dur="250" advClick="0" advTm="6000">
        <p:fade/>
      </p:transition>
    </mc:Choice>
    <mc:Fallback xmlns="">
      <p:transition advClick="0" advTm="6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Pictures With Title">
    <p:spTree>
      <p:nvGrpSpPr>
        <p:cNvPr id="1" name=""/>
        <p:cNvGrpSpPr/>
        <p:nvPr/>
      </p:nvGrpSpPr>
      <p:grpSpPr>
        <a:xfrm>
          <a:off x="0" y="0"/>
          <a:ext cx="0" cy="0"/>
          <a:chOff x="0" y="0"/>
          <a:chExt cx="0" cy="0"/>
        </a:xfrm>
      </p:grpSpPr>
      <p:sp>
        <p:nvSpPr>
          <p:cNvPr id="9" name="Picture Placeholder 7"/>
          <p:cNvSpPr>
            <a:spLocks noGrp="1"/>
          </p:cNvSpPr>
          <p:nvPr>
            <p:ph type="pic" sz="quarter" idx="12" hasCustomPrompt="1"/>
          </p:nvPr>
        </p:nvSpPr>
        <p:spPr>
          <a:xfrm>
            <a:off x="3924437" y="1558977"/>
            <a:ext cx="4292326"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Source Sans 3" panose="020B0503030403020204" pitchFamily="34" charset="0"/>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0" name="Picture Placeholder 7"/>
          <p:cNvSpPr>
            <a:spLocks noGrp="1"/>
          </p:cNvSpPr>
          <p:nvPr>
            <p:ph type="pic" sz="quarter" idx="13" hasCustomPrompt="1"/>
          </p:nvPr>
        </p:nvSpPr>
        <p:spPr>
          <a:xfrm>
            <a:off x="8580556" y="1558977"/>
            <a:ext cx="3224888"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Source Sans 3" panose="020B0503030403020204" pitchFamily="34" charset="0"/>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2" name="Title 1"/>
          <p:cNvSpPr>
            <a:spLocks noGrp="1"/>
          </p:cNvSpPr>
          <p:nvPr>
            <p:ph type="title" hasCustomPrompt="1"/>
          </p:nvPr>
        </p:nvSpPr>
        <p:spPr/>
        <p:txBody>
          <a:bodyPr/>
          <a:lstStyle>
            <a:lvl1pPr>
              <a:defRPr>
                <a:latin typeface="Source Sans 3" panose="020B05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dirty="0"/>
          </a:p>
        </p:txBody>
      </p:sp>
      <p:sp>
        <p:nvSpPr>
          <p:cNvPr id="4" name="Picture Placeholder 3">
            <a:extLst>
              <a:ext uri="{FF2B5EF4-FFF2-40B4-BE49-F238E27FC236}">
                <a16:creationId xmlns:a16="http://schemas.microsoft.com/office/drawing/2014/main" id="{6FB7A6DA-4DC8-304B-B583-7CC4064FDF9A}"/>
              </a:ext>
            </a:extLst>
          </p:cNvPr>
          <p:cNvSpPr>
            <a:spLocks noGrp="1"/>
          </p:cNvSpPr>
          <p:nvPr>
            <p:ph type="pic" sz="quarter" idx="16" hasCustomPrompt="1"/>
          </p:nvPr>
        </p:nvSpPr>
        <p:spPr>
          <a:xfrm>
            <a:off x="381000" y="1558925"/>
            <a:ext cx="3224888" cy="4302125"/>
          </a:xfrm>
        </p:spPr>
        <p:txBody>
          <a:bodyPr>
            <a:normAutofit/>
          </a:bodyPr>
          <a:lstStyle>
            <a:lvl1pPr marL="285750" indent="-285750">
              <a:buFont typeface="Arial" panose="020B0604020202020204" pitchFamily="34" charset="0"/>
              <a:buChar char="•"/>
              <a:defRPr sz="2000">
                <a:solidFill>
                  <a:schemeClr val="bg1">
                    <a:lumMod val="65000"/>
                  </a:schemeClr>
                </a:solidFill>
                <a:latin typeface="Source Sans 3" panose="020B0503030403020204" pitchFamily="34" charset="0"/>
              </a:defRPr>
            </a:lvl1pPr>
          </a:lstStyle>
          <a:p>
            <a:r>
              <a:rPr lang="en-US" dirty="0"/>
              <a:t>Click Icon to add picture</a:t>
            </a:r>
          </a:p>
        </p:txBody>
      </p:sp>
    </p:spTree>
    <p:extLst>
      <p:ext uri="{BB962C8B-B14F-4D97-AF65-F5344CB8AC3E}">
        <p14:creationId xmlns:p14="http://schemas.microsoft.com/office/powerpoint/2010/main" val="4275278594"/>
      </p:ext>
    </p:extLst>
  </p:cSld>
  <p:clrMapOvr>
    <a:masterClrMapping/>
  </p:clrMapOvr>
  <mc:AlternateContent xmlns:mc="http://schemas.openxmlformats.org/markup-compatibility/2006" xmlns:p14="http://schemas.microsoft.com/office/powerpoint/2010/main">
    <mc:Choice Requires="p14">
      <p:transition p14:dur="250" advClick="0" advTm="6000">
        <p:fade/>
      </p:transition>
    </mc:Choice>
    <mc:Fallback xmlns="">
      <p:transition advClick="0" advTm="6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Pictures With captions and Title">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9" name="Picture Placeholder 7"/>
          <p:cNvSpPr>
            <a:spLocks noGrp="1"/>
          </p:cNvSpPr>
          <p:nvPr>
            <p:ph type="pic" sz="quarter" idx="12" hasCustomPrompt="1"/>
          </p:nvPr>
        </p:nvSpPr>
        <p:spPr>
          <a:xfrm>
            <a:off x="3924437" y="1558978"/>
            <a:ext cx="4292326"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0" name="Picture Placeholder 7"/>
          <p:cNvSpPr>
            <a:spLocks noGrp="1"/>
          </p:cNvSpPr>
          <p:nvPr>
            <p:ph type="pic" sz="quarter" idx="13" hasCustomPrompt="1"/>
          </p:nvPr>
        </p:nvSpPr>
        <p:spPr>
          <a:xfrm>
            <a:off x="85805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2" name="Title 1"/>
          <p:cNvSpPr>
            <a:spLocks noGrp="1"/>
          </p:cNvSpPr>
          <p:nvPr>
            <p:ph type="title" hasCustomPrompt="1"/>
          </p:nvPr>
        </p:nvSpPr>
        <p:spPr/>
        <p:txBody>
          <a:bodyPr/>
          <a:lstStyle/>
          <a:p>
            <a:r>
              <a:rPr lang="en-US" dirty="0"/>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dirty="0"/>
          </a:p>
        </p:txBody>
      </p:sp>
      <p:sp>
        <p:nvSpPr>
          <p:cNvPr id="11" name="Text Placeholder 3">
            <a:extLst>
              <a:ext uri="{FF2B5EF4-FFF2-40B4-BE49-F238E27FC236}">
                <a16:creationId xmlns:a16="http://schemas.microsoft.com/office/drawing/2014/main" id="{9A387CA8-2BFC-514C-8463-0244B7A2006D}"/>
              </a:ext>
            </a:extLst>
          </p:cNvPr>
          <p:cNvSpPr>
            <a:spLocks noGrp="1"/>
          </p:cNvSpPr>
          <p:nvPr>
            <p:ph type="body" sz="quarter" idx="16" hasCustomPrompt="1"/>
          </p:nvPr>
        </p:nvSpPr>
        <p:spPr>
          <a:xfrm>
            <a:off x="3357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2" name="Text Placeholder 3">
            <a:extLst>
              <a:ext uri="{FF2B5EF4-FFF2-40B4-BE49-F238E27FC236}">
                <a16:creationId xmlns:a16="http://schemas.microsoft.com/office/drawing/2014/main" id="{19CD173F-9443-154B-A211-586A9B01DF30}"/>
              </a:ext>
            </a:extLst>
          </p:cNvPr>
          <p:cNvSpPr>
            <a:spLocks noGrp="1"/>
          </p:cNvSpPr>
          <p:nvPr>
            <p:ph type="body" sz="quarter" idx="17" hasCustomPrompt="1"/>
          </p:nvPr>
        </p:nvSpPr>
        <p:spPr>
          <a:xfrm>
            <a:off x="3924437" y="5607050"/>
            <a:ext cx="4292326"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3" name="Text Placeholder 3">
            <a:extLst>
              <a:ext uri="{FF2B5EF4-FFF2-40B4-BE49-F238E27FC236}">
                <a16:creationId xmlns:a16="http://schemas.microsoft.com/office/drawing/2014/main" id="{43393AB0-90E1-EB4C-9F92-469ECB0E4C7B}"/>
              </a:ext>
            </a:extLst>
          </p:cNvPr>
          <p:cNvSpPr>
            <a:spLocks noGrp="1"/>
          </p:cNvSpPr>
          <p:nvPr>
            <p:ph type="body" sz="quarter" idx="18" hasCustomPrompt="1"/>
          </p:nvPr>
        </p:nvSpPr>
        <p:spPr>
          <a:xfrm>
            <a:off x="85805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dirty="0"/>
              <a:t>Click to Edit Photo Caption</a:t>
            </a:r>
          </a:p>
        </p:txBody>
      </p:sp>
    </p:spTree>
    <p:extLst>
      <p:ext uri="{BB962C8B-B14F-4D97-AF65-F5344CB8AC3E}">
        <p14:creationId xmlns:p14="http://schemas.microsoft.com/office/powerpoint/2010/main" val="2321316558"/>
      </p:ext>
    </p:extLst>
  </p:cSld>
  <p:clrMapOvr>
    <a:masterClrMapping/>
  </p:clrMapOvr>
  <mc:AlternateContent xmlns:mc="http://schemas.openxmlformats.org/markup-compatibility/2006" xmlns:p14="http://schemas.microsoft.com/office/powerpoint/2010/main">
    <mc:Choice Requires="p14">
      <p:transition p14:dur="250" advClick="0" advTm="6000">
        <p:fade/>
      </p:transition>
    </mc:Choice>
    <mc:Fallback xmlns="">
      <p:transition advClick="0" advTm="6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Pictures With Title">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335756"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0" name="Picture Placeholder 8"/>
          <p:cNvSpPr>
            <a:spLocks noGrp="1"/>
          </p:cNvSpPr>
          <p:nvPr>
            <p:ph type="pic" sz="quarter" idx="12" hasCustomPrompt="1"/>
          </p:nvPr>
        </p:nvSpPr>
        <p:spPr>
          <a:xfrm>
            <a:off x="3305969"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1" name="Picture Placeholder 8"/>
          <p:cNvSpPr>
            <a:spLocks noGrp="1"/>
          </p:cNvSpPr>
          <p:nvPr>
            <p:ph type="pic" sz="quarter" idx="13" hasCustomPrompt="1"/>
          </p:nvPr>
        </p:nvSpPr>
        <p:spPr>
          <a:xfrm>
            <a:off x="6276182"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2" name="Picture Placeholder 8"/>
          <p:cNvSpPr>
            <a:spLocks noGrp="1"/>
          </p:cNvSpPr>
          <p:nvPr>
            <p:ph type="pic" sz="quarter" idx="14" hasCustomPrompt="1"/>
          </p:nvPr>
        </p:nvSpPr>
        <p:spPr>
          <a:xfrm>
            <a:off x="9246395"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2" name="Title 1"/>
          <p:cNvSpPr>
            <a:spLocks noGrp="1"/>
          </p:cNvSpPr>
          <p:nvPr>
            <p:ph type="title" hasCustomPrompt="1"/>
          </p:nvPr>
        </p:nvSpPr>
        <p:spPr/>
        <p:txBody>
          <a:bodyPr/>
          <a:lstStyle/>
          <a:p>
            <a:r>
              <a:rPr lang="en-US" dirty="0"/>
              <a:t>CLICK TO EDIT TITLE</a:t>
            </a:r>
          </a:p>
        </p:txBody>
      </p:sp>
      <p:sp>
        <p:nvSpPr>
          <p:cNvPr id="6" name="Slide Number Placeholder 5">
            <a:extLst>
              <a:ext uri="{FF2B5EF4-FFF2-40B4-BE49-F238E27FC236}">
                <a16:creationId xmlns:a16="http://schemas.microsoft.com/office/drawing/2014/main" id="{239ABB85-8254-264A-ADC9-F329B2CAF9E7}"/>
              </a:ext>
            </a:extLst>
          </p:cNvPr>
          <p:cNvSpPr>
            <a:spLocks noGrp="1"/>
          </p:cNvSpPr>
          <p:nvPr>
            <p:ph type="sldNum" sz="quarter" idx="16"/>
          </p:nvPr>
        </p:nvSpPr>
        <p:spPr/>
        <p:txBody>
          <a:bodyPr/>
          <a:lstStyle/>
          <a:p>
            <a:fld id="{383B7B7A-CDDA-7C44-B1B0-1F1E45567B3B}" type="slidenum">
              <a:rPr lang="en-US" smtClean="0"/>
              <a:pPr/>
              <a:t>‹#›</a:t>
            </a:fld>
            <a:endParaRPr lang="en-US" dirty="0"/>
          </a:p>
        </p:txBody>
      </p:sp>
    </p:spTree>
    <p:extLst>
      <p:ext uri="{BB962C8B-B14F-4D97-AF65-F5344CB8AC3E}">
        <p14:creationId xmlns:p14="http://schemas.microsoft.com/office/powerpoint/2010/main" val="209527386"/>
      </p:ext>
    </p:extLst>
  </p:cSld>
  <p:clrMapOvr>
    <a:masterClrMapping/>
  </p:clrMapOvr>
  <mc:AlternateContent xmlns:mc="http://schemas.openxmlformats.org/markup-compatibility/2006" xmlns:p14="http://schemas.microsoft.com/office/powerpoint/2010/main">
    <mc:Choice Requires="p14">
      <p:transition p14:dur="250" advClick="0" advTm="6000">
        <p:fade/>
      </p:transition>
    </mc:Choice>
    <mc:Fallback xmlns="">
      <p:transition advClick="0" advTm="6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x Picture Gallery">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9" name="Picture Placeholder 7"/>
          <p:cNvSpPr>
            <a:spLocks noGrp="1"/>
          </p:cNvSpPr>
          <p:nvPr>
            <p:ph type="pic" sz="quarter" idx="12" hasCustomPrompt="1"/>
          </p:nvPr>
        </p:nvSpPr>
        <p:spPr>
          <a:xfrm>
            <a:off x="3924437" y="1690688"/>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0" name="Picture Placeholder 7"/>
          <p:cNvSpPr>
            <a:spLocks noGrp="1"/>
          </p:cNvSpPr>
          <p:nvPr>
            <p:ph type="pic" sz="quarter" idx="13" hasCustomPrompt="1"/>
          </p:nvPr>
        </p:nvSpPr>
        <p:spPr>
          <a:xfrm>
            <a:off x="85805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2" name="Title 1"/>
          <p:cNvSpPr>
            <a:spLocks noGrp="1"/>
          </p:cNvSpPr>
          <p:nvPr>
            <p:ph type="title" hasCustomPrompt="1"/>
          </p:nvPr>
        </p:nvSpPr>
        <p:spPr/>
        <p:txBody>
          <a:bodyPr/>
          <a:lstStyle/>
          <a:p>
            <a:r>
              <a:rPr lang="en-US" dirty="0"/>
              <a:t>CLICK TO EDIT TITLE</a:t>
            </a:r>
          </a:p>
        </p:txBody>
      </p:sp>
      <p:sp>
        <p:nvSpPr>
          <p:cNvPr id="7" name="Picture Placeholder 7">
            <a:extLst>
              <a:ext uri="{FF2B5EF4-FFF2-40B4-BE49-F238E27FC236}">
                <a16:creationId xmlns:a16="http://schemas.microsoft.com/office/drawing/2014/main" id="{E10DC94B-F063-2243-A82D-16ADBAF8AD50}"/>
              </a:ext>
            </a:extLst>
          </p:cNvPr>
          <p:cNvSpPr>
            <a:spLocks noGrp="1"/>
          </p:cNvSpPr>
          <p:nvPr>
            <p:ph type="pic" sz="quarter" idx="14" hasCustomPrompt="1"/>
          </p:nvPr>
        </p:nvSpPr>
        <p:spPr>
          <a:xfrm>
            <a:off x="335757" y="3929449"/>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2" name="Picture Placeholder 7">
            <a:extLst>
              <a:ext uri="{FF2B5EF4-FFF2-40B4-BE49-F238E27FC236}">
                <a16:creationId xmlns:a16="http://schemas.microsoft.com/office/drawing/2014/main" id="{DDAF7424-F60C-6A47-AB76-59580353DE81}"/>
              </a:ext>
            </a:extLst>
          </p:cNvPr>
          <p:cNvSpPr>
            <a:spLocks noGrp="1"/>
          </p:cNvSpPr>
          <p:nvPr>
            <p:ph type="pic" sz="quarter" idx="15" hasCustomPrompt="1"/>
          </p:nvPr>
        </p:nvSpPr>
        <p:spPr>
          <a:xfrm>
            <a:off x="499187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3" name="Picture Placeholder 7">
            <a:extLst>
              <a:ext uri="{FF2B5EF4-FFF2-40B4-BE49-F238E27FC236}">
                <a16:creationId xmlns:a16="http://schemas.microsoft.com/office/drawing/2014/main" id="{49621BFD-9F1D-1E4A-A859-9E916E1EF074}"/>
              </a:ext>
            </a:extLst>
          </p:cNvPr>
          <p:cNvSpPr>
            <a:spLocks noGrp="1"/>
          </p:cNvSpPr>
          <p:nvPr>
            <p:ph type="pic" sz="quarter" idx="16" hasCustomPrompt="1"/>
          </p:nvPr>
        </p:nvSpPr>
        <p:spPr>
          <a:xfrm>
            <a:off x="858055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21" name="Slide Number Placeholder 20">
            <a:extLst>
              <a:ext uri="{FF2B5EF4-FFF2-40B4-BE49-F238E27FC236}">
                <a16:creationId xmlns:a16="http://schemas.microsoft.com/office/drawing/2014/main" id="{ABA7123A-ECE0-244E-9B1F-9369CDAA40B4}"/>
              </a:ext>
            </a:extLst>
          </p:cNvPr>
          <p:cNvSpPr>
            <a:spLocks noGrp="1"/>
          </p:cNvSpPr>
          <p:nvPr>
            <p:ph type="sldNum" sz="quarter" idx="18"/>
          </p:nvPr>
        </p:nvSpPr>
        <p:spPr/>
        <p:txBody>
          <a:bodyPr/>
          <a:lstStyle/>
          <a:p>
            <a:fld id="{383B7B7A-CDDA-7C44-B1B0-1F1E45567B3B}" type="slidenum">
              <a:rPr lang="en-US" smtClean="0"/>
              <a:pPr/>
              <a:t>‹#›</a:t>
            </a:fld>
            <a:endParaRPr lang="en-US" dirty="0"/>
          </a:p>
        </p:txBody>
      </p:sp>
    </p:spTree>
    <p:extLst>
      <p:ext uri="{BB962C8B-B14F-4D97-AF65-F5344CB8AC3E}">
        <p14:creationId xmlns:p14="http://schemas.microsoft.com/office/powerpoint/2010/main" val="1169903720"/>
      </p:ext>
    </p:extLst>
  </p:cSld>
  <p:clrMapOvr>
    <a:masterClrMapping/>
  </p:clrMapOvr>
  <mc:AlternateContent xmlns:mc="http://schemas.openxmlformats.org/markup-compatibility/2006" xmlns:p14="http://schemas.microsoft.com/office/powerpoint/2010/main">
    <mc:Choice Requires="p14">
      <p:transition p14:dur="250" advClick="0" advTm="6000">
        <p:fade/>
      </p:transition>
    </mc:Choice>
    <mc:Fallback xmlns="">
      <p:transition advClick="0" advTm="6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lide Image With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2" name="Slide Number Placeholder 11">
            <a:extLst>
              <a:ext uri="{FF2B5EF4-FFF2-40B4-BE49-F238E27FC236}">
                <a16:creationId xmlns:a16="http://schemas.microsoft.com/office/drawing/2014/main" id="{34867995-5DA7-0E46-92C1-17D3FB360190}"/>
              </a:ext>
            </a:extLst>
          </p:cNvPr>
          <p:cNvSpPr>
            <a:spLocks noGrp="1"/>
          </p:cNvSpPr>
          <p:nvPr>
            <p:ph type="sldNum" sz="quarter" idx="12"/>
          </p:nvPr>
        </p:nvSpPr>
        <p:spPr/>
        <p:txBody>
          <a:bodyPr/>
          <a:lstStyle/>
          <a:p>
            <a:fld id="{383B7B7A-CDDA-7C44-B1B0-1F1E45567B3B}" type="slidenum">
              <a:rPr lang="en-US" smtClean="0"/>
              <a:pPr/>
              <a:t>‹#›</a:t>
            </a:fld>
            <a:endParaRPr lang="en-US" dirty="0"/>
          </a:p>
        </p:txBody>
      </p:sp>
    </p:spTree>
    <p:extLst>
      <p:ext uri="{BB962C8B-B14F-4D97-AF65-F5344CB8AC3E}">
        <p14:creationId xmlns:p14="http://schemas.microsoft.com/office/powerpoint/2010/main" val="4237913081"/>
      </p:ext>
    </p:extLst>
  </p:cSld>
  <p:clrMapOvr>
    <a:masterClrMapping/>
  </p:clrMapOvr>
  <mc:AlternateContent xmlns:mc="http://schemas.openxmlformats.org/markup-compatibility/2006" xmlns:p14="http://schemas.microsoft.com/office/powerpoint/2010/main">
    <mc:Choice Requires="p14">
      <p:transition p14:dur="250" advClick="0" advTm="6000">
        <p:fade/>
      </p:transition>
    </mc:Choice>
    <mc:Fallback xmlns="">
      <p:transition advClick="0" advTm="6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4C5D952-7020-4B33-84F7-CBC1B869BB00}"/>
              </a:ext>
            </a:extLst>
          </p:cNvPr>
          <p:cNvSpPr>
            <a:spLocks noGrp="1"/>
          </p:cNvSpPr>
          <p:nvPr>
            <p:ph type="body" sz="quarter" idx="15" hasCustomPrompt="1"/>
          </p:nvPr>
        </p:nvSpPr>
        <p:spPr>
          <a:xfrm>
            <a:off x="386810" y="1114428"/>
            <a:ext cx="5219169" cy="830263"/>
          </a:xfrm>
          <a:prstGeom prst="rect">
            <a:avLst/>
          </a:prstGeom>
        </p:spPr>
        <p:txBody>
          <a:bodyPr>
            <a:normAutofit/>
          </a:bodyPr>
          <a:lstStyle>
            <a:lvl1pPr marL="0" indent="0">
              <a:buNone/>
              <a:defRPr sz="2400">
                <a:solidFill>
                  <a:schemeClr val="tx1"/>
                </a:solidFill>
                <a:latin typeface="Source Sans 3" panose="020B0503030403020204" pitchFamily="34" charset="0"/>
              </a:defRPr>
            </a:lvl1pPr>
          </a:lstStyle>
          <a:p>
            <a:pPr lvl="0"/>
            <a:r>
              <a:rPr lang="en-US" dirty="0"/>
              <a:t>Click to edit subtitle</a:t>
            </a:r>
          </a:p>
        </p:txBody>
      </p:sp>
      <p:sp>
        <p:nvSpPr>
          <p:cNvPr id="28" name="Text Placeholder 27">
            <a:extLst>
              <a:ext uri="{FF2B5EF4-FFF2-40B4-BE49-F238E27FC236}">
                <a16:creationId xmlns:a16="http://schemas.microsoft.com/office/drawing/2014/main" id="{D3068A40-1D69-47F3-AA7E-9CA2BC3F3834}"/>
              </a:ext>
            </a:extLst>
          </p:cNvPr>
          <p:cNvSpPr>
            <a:spLocks noGrp="1"/>
          </p:cNvSpPr>
          <p:nvPr>
            <p:ph type="body" sz="quarter" idx="16" hasCustomPrompt="1"/>
          </p:nvPr>
        </p:nvSpPr>
        <p:spPr>
          <a:xfrm>
            <a:off x="381001" y="4511176"/>
            <a:ext cx="5235550" cy="1336426"/>
          </a:xfrm>
          <a:prstGeom prst="rect">
            <a:avLst/>
          </a:prstGeom>
        </p:spPr>
        <p:txBody>
          <a:bodyPr>
            <a:normAutofit/>
          </a:bodyPr>
          <a:lstStyle>
            <a:lvl1pPr marL="0" indent="0">
              <a:buNone/>
              <a:defRPr sz="2000" b="0">
                <a:latin typeface="Source Sans 3" panose="020B0503030403020204" pitchFamily="34" charset="0"/>
              </a:defRPr>
            </a:lvl1pPr>
          </a:lstStyle>
          <a:p>
            <a:pPr lvl="0"/>
            <a:r>
              <a:rPr lang="en-US" dirty="0"/>
              <a:t>Click to add additional info</a:t>
            </a:r>
          </a:p>
        </p:txBody>
      </p:sp>
      <p:sp>
        <p:nvSpPr>
          <p:cNvPr id="11" name="Text Placeholder 21">
            <a:extLst>
              <a:ext uri="{FF2B5EF4-FFF2-40B4-BE49-F238E27FC236}">
                <a16:creationId xmlns:a16="http://schemas.microsoft.com/office/drawing/2014/main" id="{842910E7-43EF-44FD-A4C0-9AECABD8CC5F}"/>
              </a:ext>
            </a:extLst>
          </p:cNvPr>
          <p:cNvSpPr>
            <a:spLocks noGrp="1"/>
          </p:cNvSpPr>
          <p:nvPr>
            <p:ph type="body" sz="quarter" idx="17" hasCustomPrompt="1"/>
          </p:nvPr>
        </p:nvSpPr>
        <p:spPr>
          <a:xfrm>
            <a:off x="381001" y="3507165"/>
            <a:ext cx="5240310" cy="624860"/>
          </a:xfrm>
          <a:prstGeom prst="rect">
            <a:avLst/>
          </a:prstGeom>
        </p:spPr>
        <p:txBody>
          <a:bodyPr>
            <a:normAutofit/>
          </a:bodyPr>
          <a:lstStyle>
            <a:lvl1pPr marL="0" indent="0">
              <a:buNone/>
              <a:defRPr sz="2000">
                <a:solidFill>
                  <a:schemeClr val="bg1">
                    <a:lumMod val="65000"/>
                  </a:schemeClr>
                </a:solidFill>
                <a:latin typeface="Source Sans 3" panose="020B0503030403020204" pitchFamily="34" charset="0"/>
                <a:ea typeface="Source Serif Pro" panose="02040603050405020204" pitchFamily="18" charset="0"/>
              </a:defRPr>
            </a:lvl1pPr>
          </a:lstStyle>
          <a:p>
            <a:pPr lvl="0"/>
            <a:r>
              <a:rPr lang="en-US" dirty="0"/>
              <a:t>Title of presenter</a:t>
            </a:r>
          </a:p>
        </p:txBody>
      </p:sp>
      <p:sp>
        <p:nvSpPr>
          <p:cNvPr id="19" name="Text Placeholder 19">
            <a:extLst>
              <a:ext uri="{FF2B5EF4-FFF2-40B4-BE49-F238E27FC236}">
                <a16:creationId xmlns:a16="http://schemas.microsoft.com/office/drawing/2014/main" id="{E1D283C1-F316-43F0-BDE2-800E11D4BF38}"/>
              </a:ext>
            </a:extLst>
          </p:cNvPr>
          <p:cNvSpPr>
            <a:spLocks noGrp="1"/>
          </p:cNvSpPr>
          <p:nvPr>
            <p:ph type="body" sz="quarter" idx="14" hasCustomPrompt="1"/>
          </p:nvPr>
        </p:nvSpPr>
        <p:spPr>
          <a:xfrm>
            <a:off x="376240" y="2556086"/>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3" panose="020B0503030403020204" pitchFamily="34" charset="0"/>
              </a:defRPr>
            </a:lvl1pPr>
          </a:lstStyle>
          <a:p>
            <a:pPr lvl="0"/>
            <a:r>
              <a:rPr lang="en-US" dirty="0"/>
              <a:t>First Name</a:t>
            </a:r>
          </a:p>
        </p:txBody>
      </p:sp>
      <p:sp>
        <p:nvSpPr>
          <p:cNvPr id="21" name="Text Placeholder 19">
            <a:extLst>
              <a:ext uri="{FF2B5EF4-FFF2-40B4-BE49-F238E27FC236}">
                <a16:creationId xmlns:a16="http://schemas.microsoft.com/office/drawing/2014/main" id="{C1223FDD-7488-4253-8BC8-8FEC76158AD1}"/>
              </a:ext>
            </a:extLst>
          </p:cNvPr>
          <p:cNvSpPr>
            <a:spLocks noGrp="1"/>
          </p:cNvSpPr>
          <p:nvPr>
            <p:ph type="body" sz="quarter" idx="20" hasCustomPrompt="1"/>
          </p:nvPr>
        </p:nvSpPr>
        <p:spPr>
          <a:xfrm>
            <a:off x="376240" y="3027689"/>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3" panose="020B0503030403020204" pitchFamily="34" charset="0"/>
              </a:defRPr>
            </a:lvl1pPr>
          </a:lstStyle>
          <a:p>
            <a:pPr lvl="0"/>
            <a:r>
              <a:rPr lang="en-US" dirty="0"/>
              <a:t>Last Name</a:t>
            </a:r>
          </a:p>
        </p:txBody>
      </p:sp>
      <p:sp>
        <p:nvSpPr>
          <p:cNvPr id="5" name="Picture Placeholder 4">
            <a:extLst>
              <a:ext uri="{FF2B5EF4-FFF2-40B4-BE49-F238E27FC236}">
                <a16:creationId xmlns:a16="http://schemas.microsoft.com/office/drawing/2014/main" id="{FA81CFAB-6E89-DB44-BE09-32E905D91A5B}"/>
              </a:ext>
            </a:extLst>
          </p:cNvPr>
          <p:cNvSpPr>
            <a:spLocks noGrp="1"/>
          </p:cNvSpPr>
          <p:nvPr>
            <p:ph type="pic" sz="quarter" idx="21"/>
          </p:nvPr>
        </p:nvSpPr>
        <p:spPr>
          <a:xfrm>
            <a:off x="5825484" y="1114428"/>
            <a:ext cx="5985516" cy="4701756"/>
          </a:xfrm>
          <a:prstGeom prst="rect">
            <a:avLst/>
          </a:prstGeom>
        </p:spPr>
        <p:txBody>
          <a:bodyPr>
            <a:normAutofit/>
          </a:bodyPr>
          <a:lstStyle>
            <a:lvl1pPr>
              <a:defRPr sz="2000">
                <a:solidFill>
                  <a:schemeClr val="bg1">
                    <a:lumMod val="65000"/>
                  </a:schemeClr>
                </a:solidFill>
                <a:latin typeface="Source Sans 3" panose="020B0503030403020204" pitchFamily="34" charset="0"/>
              </a:defRPr>
            </a:lvl1pPr>
          </a:lstStyle>
          <a:p>
            <a:r>
              <a:rPr lang="en-US" dirty="0"/>
              <a:t>Click icon to add picture</a:t>
            </a:r>
          </a:p>
        </p:txBody>
      </p:sp>
      <p:sp>
        <p:nvSpPr>
          <p:cNvPr id="23" name="Title 22">
            <a:extLst>
              <a:ext uri="{FF2B5EF4-FFF2-40B4-BE49-F238E27FC236}">
                <a16:creationId xmlns:a16="http://schemas.microsoft.com/office/drawing/2014/main" id="{D518BF1B-32A6-9D47-93A2-A5E48DB86C49}"/>
              </a:ext>
            </a:extLst>
          </p:cNvPr>
          <p:cNvSpPr>
            <a:spLocks noGrp="1"/>
          </p:cNvSpPr>
          <p:nvPr>
            <p:ph type="title" hasCustomPrompt="1"/>
          </p:nvPr>
        </p:nvSpPr>
        <p:spPr>
          <a:xfrm>
            <a:off x="386810" y="503033"/>
            <a:ext cx="10515600" cy="569913"/>
          </a:xfrm>
        </p:spPr>
        <p:txBody>
          <a:bodyPr/>
          <a:lstStyle>
            <a:lvl1pPr>
              <a:defRPr>
                <a:latin typeface="Source Sans 3" panose="020B0503030403020204" pitchFamily="34" charset="0"/>
              </a:defRPr>
            </a:lvl1pPr>
          </a:lstStyle>
          <a:p>
            <a:r>
              <a:rPr lang="en-US" dirty="0"/>
              <a:t>Click to edit presentation title</a:t>
            </a:r>
          </a:p>
        </p:txBody>
      </p:sp>
      <p:sp>
        <p:nvSpPr>
          <p:cNvPr id="24" name="Footer Placeholder 23">
            <a:extLst>
              <a:ext uri="{FF2B5EF4-FFF2-40B4-BE49-F238E27FC236}">
                <a16:creationId xmlns:a16="http://schemas.microsoft.com/office/drawing/2014/main" id="{0EBDA6E4-77F4-A64D-89B8-E757AE4EAEAD}"/>
              </a:ext>
            </a:extLst>
          </p:cNvPr>
          <p:cNvSpPr>
            <a:spLocks noGrp="1"/>
          </p:cNvSpPr>
          <p:nvPr>
            <p:ph type="ftr" sz="quarter" idx="22"/>
          </p:nvPr>
        </p:nvSpPr>
        <p:spPr>
          <a:xfrm>
            <a:off x="205902" y="6356350"/>
            <a:ext cx="7935098" cy="365125"/>
          </a:xfrm>
          <a:prstGeom prst="rect">
            <a:avLst/>
          </a:prstGeom>
        </p:spPr>
        <p:txBody>
          <a:bodyPr/>
          <a:lstStyle>
            <a:lvl1pPr>
              <a:defRPr/>
            </a:lvl1pPr>
          </a:lstStyle>
          <a:p>
            <a:r>
              <a:rPr lang="en-US" dirty="0"/>
              <a:t>      </a:t>
            </a:r>
          </a:p>
        </p:txBody>
      </p:sp>
      <p:sp>
        <p:nvSpPr>
          <p:cNvPr id="25" name="Slide Number Placeholder 24">
            <a:extLst>
              <a:ext uri="{FF2B5EF4-FFF2-40B4-BE49-F238E27FC236}">
                <a16:creationId xmlns:a16="http://schemas.microsoft.com/office/drawing/2014/main" id="{0D96C5DD-3C5E-0B4F-829A-6F347372DF45}"/>
              </a:ext>
            </a:extLst>
          </p:cNvPr>
          <p:cNvSpPr>
            <a:spLocks noGrp="1"/>
          </p:cNvSpPr>
          <p:nvPr>
            <p:ph type="sldNum" sz="quarter" idx="23"/>
          </p:nvPr>
        </p:nvSpPr>
        <p:spPr/>
        <p:txBody>
          <a:bodyPr/>
          <a:lstStyle/>
          <a:p>
            <a:fld id="{383B7B7A-CDDA-7C44-B1B0-1F1E45567B3B}" type="slidenum">
              <a:rPr lang="en-US" smtClean="0"/>
              <a:pPr/>
              <a:t>‹#›</a:t>
            </a:fld>
            <a:endParaRPr lang="en-US" dirty="0"/>
          </a:p>
        </p:txBody>
      </p:sp>
    </p:spTree>
    <p:extLst>
      <p:ext uri="{BB962C8B-B14F-4D97-AF65-F5344CB8AC3E}">
        <p14:creationId xmlns:p14="http://schemas.microsoft.com/office/powerpoint/2010/main" val="2411291930"/>
      </p:ext>
    </p:extLst>
  </p:cSld>
  <p:clrMapOvr>
    <a:masterClrMapping/>
  </p:clrMapOvr>
  <mc:AlternateContent xmlns:mc="http://schemas.openxmlformats.org/markup-compatibility/2006" xmlns:p14="http://schemas.microsoft.com/office/powerpoint/2010/main">
    <mc:Choice Requires="p14">
      <p:transition p14:dur="250" advClick="0" advTm="6000">
        <p:fade/>
      </p:transition>
    </mc:Choice>
    <mc:Fallback xmlns="">
      <p:transition advClick="0" advTm="6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Slide Image No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Tree>
    <p:extLst>
      <p:ext uri="{BB962C8B-B14F-4D97-AF65-F5344CB8AC3E}">
        <p14:creationId xmlns:p14="http://schemas.microsoft.com/office/powerpoint/2010/main" val="3882097181"/>
      </p:ext>
    </p:extLst>
  </p:cSld>
  <p:clrMapOvr>
    <a:masterClrMapping/>
  </p:clrMapOvr>
  <mc:AlternateContent xmlns:mc="http://schemas.openxmlformats.org/markup-compatibility/2006" xmlns:p14="http://schemas.microsoft.com/office/powerpoint/2010/main">
    <mc:Choice Requires="p14">
      <p:transition p14:dur="250" advClick="0" advTm="6000">
        <p:fade/>
      </p:transition>
    </mc:Choice>
    <mc:Fallback xmlns="">
      <p:transition advClick="0" advTm="6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s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dirty="0">
                <a:solidFill>
                  <a:srgbClr val="002060"/>
                </a:solidFill>
                <a:latin typeface="Source Sans 3" panose="020B0503030403020204" pitchFamily="34" charset="0"/>
                <a:ea typeface="Open Sans" panose="020B0606030504020204" pitchFamily="34" charset="0"/>
                <a:cs typeface="Open Sans" panose="020B0606030504020204" pitchFamily="34" charset="0"/>
              </a:rPr>
              <a:t>BWC.Ohio.gov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Source Sans 3" panose="020B0503030403020204" pitchFamily="34" charset="0"/>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descr="Ohio Bureau of Workers' Compensation Logo">
            <a:extLst>
              <a:ext uri="{FF2B5EF4-FFF2-40B4-BE49-F238E27FC236}">
                <a16:creationId xmlns:a16="http://schemas.microsoft.com/office/drawing/2014/main" id="{F1998BF3-4D28-A730-00AE-A898D8B2670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611297" y="5366411"/>
            <a:ext cx="3103046" cy="723957"/>
          </a:xfrm>
          <a:prstGeom prst="rect">
            <a:avLst/>
          </a:prstGeom>
        </p:spPr>
      </p:pic>
    </p:spTree>
    <p:extLst>
      <p:ext uri="{BB962C8B-B14F-4D97-AF65-F5344CB8AC3E}">
        <p14:creationId xmlns:p14="http://schemas.microsoft.com/office/powerpoint/2010/main" val="1091201034"/>
      </p:ext>
    </p:extLst>
  </p:cSld>
  <p:clrMapOvr>
    <a:masterClrMapping/>
  </p:clrMapOvr>
  <mc:AlternateContent xmlns:mc="http://schemas.openxmlformats.org/markup-compatibility/2006" xmlns:p14="http://schemas.microsoft.com/office/powerpoint/2010/main">
    <mc:Choice Requires="p14">
      <p:transition p14:dur="250" advClick="0" advTm="6000">
        <p:fade/>
      </p:transition>
    </mc:Choice>
    <mc:Fallback xmlns="">
      <p:transition advClick="0" advTm="6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DE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0251" y="3244334"/>
            <a:ext cx="4433026" cy="369332"/>
          </a:xfrm>
          <a:prstGeom prst="rect">
            <a:avLst/>
          </a:prstGeom>
          <a:noFill/>
        </p:spPr>
        <p:txBody>
          <a:bodyPr wrap="square" rtlCol="0">
            <a:spAutoFit/>
          </a:bodyPr>
          <a:lstStyle/>
          <a:p>
            <a:pPr algn="ctr"/>
            <a:r>
              <a:rPr lang="en-US" sz="1800" b="0" dirty="0">
                <a:solidFill>
                  <a:srgbClr val="002060"/>
                </a:solidFill>
                <a:latin typeface="Source Sans 3" panose="020B0503030403020204" pitchFamily="34" charset="0"/>
                <a:ea typeface="Open Sans" panose="020B0606030504020204" pitchFamily="34" charset="0"/>
                <a:cs typeface="Open Sans" panose="020B0606030504020204" pitchFamily="34" charset="0"/>
              </a:rPr>
              <a:t>BWC.Ohio.gov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Source Sans 3" panose="020B0503030403020204" pitchFamily="34" charset="0"/>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descr="Ohio Bureau of Workers' Compensation Logo">
            <a:extLst>
              <a:ext uri="{FF2B5EF4-FFF2-40B4-BE49-F238E27FC236}">
                <a16:creationId xmlns:a16="http://schemas.microsoft.com/office/drawing/2014/main" id="{E3FF46F9-16C2-AFF4-7AC5-4D4CEAD511C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611297" y="5366411"/>
            <a:ext cx="3103046" cy="723957"/>
          </a:xfrm>
          <a:prstGeom prst="rect">
            <a:avLst/>
          </a:prstGeom>
        </p:spPr>
      </p:pic>
    </p:spTree>
    <p:extLst>
      <p:ext uri="{BB962C8B-B14F-4D97-AF65-F5344CB8AC3E}">
        <p14:creationId xmlns:p14="http://schemas.microsoft.com/office/powerpoint/2010/main" val="2156565843"/>
      </p:ext>
    </p:extLst>
  </p:cSld>
  <p:clrMapOvr>
    <a:masterClrMapping/>
  </p:clrMapOvr>
  <mc:AlternateContent xmlns:mc="http://schemas.openxmlformats.org/markup-compatibility/2006" xmlns:p14="http://schemas.microsoft.com/office/powerpoint/2010/main">
    <mc:Choice Requires="p14">
      <p:transition p14:dur="250" advClick="0" advTm="6000">
        <p:fade/>
      </p:transition>
    </mc:Choice>
    <mc:Fallback xmlns="">
      <p:transition advClick="0" advTm="6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Opening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476600"/>
      </p:ext>
    </p:extLst>
  </p:cSld>
  <p:clrMapOvr>
    <a:masterClrMapping/>
  </p:clrMapOvr>
  <mc:AlternateContent xmlns:mc="http://schemas.openxmlformats.org/markup-compatibility/2006" xmlns:p14="http://schemas.microsoft.com/office/powerpoint/2010/main">
    <mc:Choice Requires="p14">
      <p:transition p14:dur="250" advClick="0" advTm="6000">
        <p:fade/>
      </p:transition>
    </mc:Choice>
    <mc:Fallback xmlns="">
      <p:transition advClick="0" advTm="6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Opening DEV">
    <p:spTree>
      <p:nvGrpSpPr>
        <p:cNvPr id="1" name=""/>
        <p:cNvGrpSpPr/>
        <p:nvPr/>
      </p:nvGrpSpPr>
      <p:grpSpPr>
        <a:xfrm>
          <a:off x="0" y="0"/>
          <a:ext cx="0" cy="0"/>
          <a:chOff x="0" y="0"/>
          <a:chExt cx="0" cy="0"/>
        </a:xfrm>
      </p:grpSpPr>
      <p:pic>
        <p:nvPicPr>
          <p:cNvPr id="2" name="Picture 1" descr="Ohio Bureau of Workers' Compensation Logo">
            <a:extLst>
              <a:ext uri="{FF2B5EF4-FFF2-40B4-BE49-F238E27FC236}">
                <a16:creationId xmlns:a16="http://schemas.microsoft.com/office/drawing/2014/main" id="{3B4DA6AD-BCB7-1C65-BC5A-5FD4E4068A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3265" y="1090570"/>
            <a:ext cx="5216343" cy="4580388"/>
          </a:xfrm>
          <a:prstGeom prst="rect">
            <a:avLst/>
          </a:prstGeom>
        </p:spPr>
      </p:pic>
    </p:spTree>
    <p:extLst>
      <p:ext uri="{BB962C8B-B14F-4D97-AF65-F5344CB8AC3E}">
        <p14:creationId xmlns:p14="http://schemas.microsoft.com/office/powerpoint/2010/main" val="4072314833"/>
      </p:ext>
    </p:extLst>
  </p:cSld>
  <p:clrMapOvr>
    <a:masterClrMapping/>
  </p:clrMapOvr>
  <mc:AlternateContent xmlns:mc="http://schemas.openxmlformats.org/markup-compatibility/2006" xmlns:p14="http://schemas.microsoft.com/office/powerpoint/2010/main">
    <mc:Choice Requires="p14">
      <p:transition p14:dur="250" advClick="0" advTm="6000">
        <p:fade/>
      </p:transition>
    </mc:Choice>
    <mc:Fallback xmlns="">
      <p:transition advClick="0" advTm="6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losing Slide DEV">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019F13-D402-C2BE-894F-DC9D2CEE2060}"/>
              </a:ext>
            </a:extLst>
          </p:cNvPr>
          <p:cNvSpPr txBox="1"/>
          <p:nvPr userDrawn="1"/>
        </p:nvSpPr>
        <p:spPr>
          <a:xfrm>
            <a:off x="4064001" y="6289964"/>
            <a:ext cx="3916218" cy="369332"/>
          </a:xfrm>
          <a:prstGeom prst="rect">
            <a:avLst/>
          </a:prstGeom>
          <a:noFill/>
        </p:spPr>
        <p:txBody>
          <a:bodyPr wrap="square" rtlCol="0">
            <a:spAutoFit/>
          </a:bodyPr>
          <a:lstStyle/>
          <a:p>
            <a:pPr algn="ctr"/>
            <a:r>
              <a:rPr lang="en-US" dirty="0">
                <a:solidFill>
                  <a:srgbClr val="0E3F75"/>
                </a:solidFill>
                <a:latin typeface="Source Sans 3" panose="020B0503030403020204" pitchFamily="34" charset="0"/>
              </a:rPr>
              <a:t>BWC.Ohio.gov</a:t>
            </a:r>
          </a:p>
        </p:txBody>
      </p:sp>
      <p:pic>
        <p:nvPicPr>
          <p:cNvPr id="4" name="Picture 3" descr="A picture containing text&#10;&#10;Description automatically generated">
            <a:extLst>
              <a:ext uri="{FF2B5EF4-FFF2-40B4-BE49-F238E27FC236}">
                <a16:creationId xmlns:a16="http://schemas.microsoft.com/office/drawing/2014/main" id="{D62E6AE7-F445-0A38-7505-13BB506B9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3265" y="1090570"/>
            <a:ext cx="5216343" cy="4580388"/>
          </a:xfrm>
          <a:prstGeom prst="rect">
            <a:avLst/>
          </a:prstGeom>
        </p:spPr>
      </p:pic>
    </p:spTree>
    <p:extLst>
      <p:ext uri="{BB962C8B-B14F-4D97-AF65-F5344CB8AC3E}">
        <p14:creationId xmlns:p14="http://schemas.microsoft.com/office/powerpoint/2010/main" val="1706685818"/>
      </p:ext>
    </p:extLst>
  </p:cSld>
  <p:clrMapOvr>
    <a:masterClrMapping/>
  </p:clrMapOvr>
  <mc:AlternateContent xmlns:mc="http://schemas.openxmlformats.org/markup-compatibility/2006" xmlns:p14="http://schemas.microsoft.com/office/powerpoint/2010/main">
    <mc:Choice Requires="p14">
      <p:transition p14:dur="250" advClick="0" advTm="6000">
        <p:fade/>
      </p:transition>
    </mc:Choice>
    <mc:Fallback xmlns="">
      <p:transition advClick="0" advTm="6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losing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42B658-2D5A-774F-A585-ED75BF68BE55}"/>
              </a:ext>
            </a:extLst>
          </p:cNvPr>
          <p:cNvSpPr txBox="1"/>
          <p:nvPr userDrawn="1"/>
        </p:nvSpPr>
        <p:spPr>
          <a:xfrm>
            <a:off x="3879487" y="6104321"/>
            <a:ext cx="4433026" cy="461665"/>
          </a:xfrm>
          <a:prstGeom prst="rect">
            <a:avLst/>
          </a:prstGeom>
          <a:noFill/>
        </p:spPr>
        <p:txBody>
          <a:bodyPr wrap="square" rtlCol="0">
            <a:spAutoFit/>
          </a:bodyPr>
          <a:lstStyle/>
          <a:p>
            <a:pPr algn="ctr"/>
            <a:r>
              <a:rPr lang="en-US" sz="2400" b="0" dirty="0">
                <a:solidFill>
                  <a:srgbClr val="002060"/>
                </a:solidFill>
                <a:latin typeface="Source Sans 3" panose="020B0503030403020204" pitchFamily="34" charset="0"/>
                <a:ea typeface="Open Sans" panose="020B0606030504020204" pitchFamily="34" charset="0"/>
                <a:cs typeface="Open Sans" panose="020B0606030504020204" pitchFamily="34" charset="0"/>
              </a:rPr>
              <a:t>OHIO.ORG</a:t>
            </a:r>
          </a:p>
        </p:txBody>
      </p:sp>
    </p:spTree>
    <p:extLst>
      <p:ext uri="{BB962C8B-B14F-4D97-AF65-F5344CB8AC3E}">
        <p14:creationId xmlns:p14="http://schemas.microsoft.com/office/powerpoint/2010/main" val="2839496128"/>
      </p:ext>
    </p:extLst>
  </p:cSld>
  <p:clrMapOvr>
    <a:masterClrMapping/>
  </p:clrMapOvr>
  <mc:AlternateContent xmlns:mc="http://schemas.openxmlformats.org/markup-compatibility/2006" xmlns:p14="http://schemas.microsoft.com/office/powerpoint/2010/main">
    <mc:Choice Requires="p14">
      <p:transition p14:dur="250" advClick="0" advTm="6000">
        <p:fade/>
      </p:transition>
    </mc:Choice>
    <mc:Fallback xmlns="">
      <p:transition advClick="0" advTm="6000">
        <p:fade/>
      </p:transition>
    </mc:Fallback>
  </mc:AlternateContent>
  <p:extLst>
    <p:ext uri="{DCECCB84-F9BA-43D5-87BE-67443E8EF086}">
      <p15:sldGuideLst xmlns:p15="http://schemas.microsoft.com/office/powerpoint/2012/main">
        <p15:guide id="1" orient="horz" pos="1344">
          <p15:clr>
            <a:srgbClr val="FBAE40"/>
          </p15:clr>
        </p15:guide>
        <p15:guide id="2" orient="horz" pos="2496">
          <p15:clr>
            <a:srgbClr val="FBAE40"/>
          </p15:clr>
        </p15:guide>
        <p15:guide id="3" pos="6288">
          <p15:clr>
            <a:srgbClr val="FBAE40"/>
          </p15:clr>
        </p15:guide>
        <p15:guide id="4" pos="1392">
          <p15:clr>
            <a:srgbClr val="FBAE40"/>
          </p15:clr>
        </p15:guide>
        <p15:guide id="5" pos="1680">
          <p15:clr>
            <a:srgbClr val="FBAE40"/>
          </p15:clr>
        </p15:guide>
        <p15:guide id="6" pos="60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7DF61195-A0F3-2E4F-BC0B-8D1AD1E2E510}"/>
              </a:ext>
            </a:extLst>
          </p:cNvPr>
          <p:cNvSpPr>
            <a:spLocks noGrp="1"/>
          </p:cNvSpPr>
          <p:nvPr>
            <p:ph type="sldNum" sz="quarter" idx="11"/>
          </p:nvPr>
        </p:nvSpPr>
        <p:spPr/>
        <p:txBody>
          <a:bodyPr/>
          <a:lstStyle/>
          <a:p>
            <a:fld id="{383B7B7A-CDDA-7C44-B1B0-1F1E45567B3B}" type="slidenum">
              <a:rPr lang="en-US" smtClean="0"/>
              <a:pPr/>
              <a:t>‹#›</a:t>
            </a:fld>
            <a:endParaRPr lang="en-US" dirty="0"/>
          </a:p>
        </p:txBody>
      </p:sp>
    </p:spTree>
    <p:extLst>
      <p:ext uri="{BB962C8B-B14F-4D97-AF65-F5344CB8AC3E}">
        <p14:creationId xmlns:p14="http://schemas.microsoft.com/office/powerpoint/2010/main" val="3276244856"/>
      </p:ext>
    </p:extLst>
  </p:cSld>
  <p:clrMapOvr>
    <a:masterClrMapping/>
  </p:clrMapOvr>
  <mc:AlternateContent xmlns:mc="http://schemas.openxmlformats.org/markup-compatibility/2006" xmlns:p14="http://schemas.microsoft.com/office/powerpoint/2010/main">
    <mc:Choice Requires="p14">
      <p:transition p14:dur="250" advClick="0" advTm="6000">
        <p:fade/>
      </p:transition>
    </mc:Choice>
    <mc:Fallback xmlns="">
      <p:transition advClick="0" advTm="6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380999" y="1104258"/>
            <a:ext cx="11086475" cy="889427"/>
          </a:xfrm>
          <a:prstGeom prst="rect">
            <a:avLst/>
          </a:prstGeom>
        </p:spPr>
        <p:txBody>
          <a:bodyPr anchor="t"/>
          <a:lstStyle>
            <a:lvl1pPr algn="l">
              <a:lnSpc>
                <a:spcPts val="6200"/>
              </a:lnSpc>
              <a:defRPr sz="6000">
                <a:latin typeface="Source Sans 3" panose="020B0503030403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id="{017482B6-B14E-2840-9894-155B86AF1438}"/>
              </a:ext>
            </a:extLst>
          </p:cNvPr>
          <p:cNvSpPr>
            <a:spLocks noGrp="1"/>
          </p:cNvSpPr>
          <p:nvPr>
            <p:ph type="body" idx="1" hasCustomPrompt="1"/>
          </p:nvPr>
        </p:nvSpPr>
        <p:spPr>
          <a:xfrm>
            <a:off x="381000" y="2230132"/>
            <a:ext cx="9107774" cy="3523609"/>
          </a:xfrm>
          <a:prstGeom prst="rect">
            <a:avLst/>
          </a:prstGeom>
        </p:spPr>
        <p:txBody>
          <a:bodyPr/>
          <a:lstStyle>
            <a:lvl1pPr marL="0" indent="0">
              <a:buNone/>
              <a:defRPr sz="2400">
                <a:solidFill>
                  <a:schemeClr val="tx1"/>
                </a:solidFill>
                <a:latin typeface="Source Sans 3"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dirty="0"/>
          </a:p>
        </p:txBody>
      </p:sp>
      <p:cxnSp>
        <p:nvCxnSpPr>
          <p:cNvPr id="6" name="Straight Connector 5">
            <a:extLst>
              <a:ext uri="{FF2B5EF4-FFF2-40B4-BE49-F238E27FC236}">
                <a16:creationId xmlns:a16="http://schemas.microsoft.com/office/drawing/2014/main" id="{87C5245B-7C5E-1B46-B288-83FE7ADFC2F0}"/>
              </a:ext>
            </a:extLst>
          </p:cNvPr>
          <p:cNvCxnSpPr>
            <a:cxnSpLocks/>
          </p:cNvCxnSpPr>
          <p:nvPr userDrawn="1"/>
        </p:nvCxnSpPr>
        <p:spPr>
          <a:xfrm>
            <a:off x="380999" y="2010937"/>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186944"/>
      </p:ext>
    </p:extLst>
  </p:cSld>
  <p:clrMapOvr>
    <a:masterClrMapping/>
  </p:clrMapOvr>
  <mc:AlternateContent xmlns:mc="http://schemas.openxmlformats.org/markup-compatibility/2006" xmlns:p14="http://schemas.microsoft.com/office/powerpoint/2010/main">
    <mc:Choice Requires="p14">
      <p:transition p14:dur="250" advClick="0" advTm="6000">
        <p:fade/>
      </p:transition>
    </mc:Choice>
    <mc:Fallback xmlns="">
      <p:transition advClick="0" advTm="6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552762" y="2633955"/>
            <a:ext cx="11086475" cy="889427"/>
          </a:xfrm>
          <a:prstGeom prst="rect">
            <a:avLst/>
          </a:prstGeom>
        </p:spPr>
        <p:txBody>
          <a:bodyPr anchor="t"/>
          <a:lstStyle>
            <a:lvl1pPr algn="l">
              <a:lnSpc>
                <a:spcPts val="6200"/>
              </a:lnSpc>
              <a:defRPr sz="6000">
                <a:latin typeface="Source Sans 3" panose="020B0503030403020204" pitchFamily="34" charset="0"/>
              </a:defRPr>
            </a:lvl1pPr>
          </a:lstStyle>
          <a:p>
            <a:r>
              <a:rPr lang="en-US" dirty="0"/>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dirty="0"/>
          </a:p>
        </p:txBody>
      </p:sp>
    </p:spTree>
    <p:extLst>
      <p:ext uri="{BB962C8B-B14F-4D97-AF65-F5344CB8AC3E}">
        <p14:creationId xmlns:p14="http://schemas.microsoft.com/office/powerpoint/2010/main" val="2097572483"/>
      </p:ext>
    </p:extLst>
  </p:cSld>
  <p:clrMapOvr>
    <a:masterClrMapping/>
  </p:clrMapOvr>
  <mc:AlternateContent xmlns:mc="http://schemas.openxmlformats.org/markup-compatibility/2006" xmlns:p14="http://schemas.microsoft.com/office/powerpoint/2010/main">
    <mc:Choice Requires="p14">
      <p:transition p14:dur="250" advClick="0" advTm="6000">
        <p:fade/>
      </p:transition>
    </mc:Choice>
    <mc:Fallback xmlns="">
      <p:transition advClick="0" advTm="6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12F4-9ACB-D749-A463-6EF93D944A11}"/>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3" panose="020B05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9C6C5217-C058-314A-A904-8613DFB63430}"/>
              </a:ext>
            </a:extLst>
          </p:cNvPr>
          <p:cNvSpPr>
            <a:spLocks noGrp="1"/>
          </p:cNvSpPr>
          <p:nvPr>
            <p:ph idx="1" hasCustomPrompt="1"/>
          </p:nvPr>
        </p:nvSpPr>
        <p:spPr>
          <a:xfrm>
            <a:off x="381000" y="1825625"/>
            <a:ext cx="10515600" cy="4125470"/>
          </a:xfrm>
          <a:prstGeom prst="rect">
            <a:avLst/>
          </a:prstGeom>
        </p:spPr>
        <p:txBody>
          <a:bodyPr/>
          <a:lstStyle>
            <a:lvl1pPr marL="228600" indent="-228600">
              <a:lnSpc>
                <a:spcPct val="120000"/>
              </a:lnSpc>
              <a:spcAft>
                <a:spcPts val="1000"/>
              </a:spcAft>
              <a:buFont typeface="Arial" panose="020B0604020202020204" pitchFamily="34" charset="0"/>
              <a:buChar char="•"/>
              <a:defRPr>
                <a:latin typeface="Source Sans 3" panose="020B0503030403020204" pitchFamily="34" charset="0"/>
              </a:defRPr>
            </a:lvl1pPr>
            <a:lvl2pPr>
              <a:spcBef>
                <a:spcPts val="1000"/>
              </a:spcBef>
              <a:spcAft>
                <a:spcPts val="800"/>
              </a:spcAft>
              <a:defRPr>
                <a:latin typeface="Source Sans 3" panose="020B0503030403020204" pitchFamily="34" charset="0"/>
              </a:defRPr>
            </a:lvl2pPr>
            <a:lvl3pPr>
              <a:spcBef>
                <a:spcPts val="1000"/>
              </a:spcBef>
              <a:defRPr>
                <a:latin typeface="Source Sans 3" panose="020B0503030403020204" pitchFamily="34" charset="0"/>
              </a:defRPr>
            </a:lvl3pPr>
            <a:lvl4pPr>
              <a:spcBef>
                <a:spcPts val="1000"/>
              </a:spcBef>
              <a:defRPr>
                <a:latin typeface="Source Sans 3" panose="020B0503030403020204" pitchFamily="34" charset="0"/>
              </a:defRPr>
            </a:lvl4pPr>
            <a:lvl5pPr>
              <a:spcBef>
                <a:spcPts val="1000"/>
              </a:spcBef>
              <a:defRPr>
                <a:latin typeface="Source Sans 3"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21" name="Slide Number Placeholder 20">
            <a:extLst>
              <a:ext uri="{FF2B5EF4-FFF2-40B4-BE49-F238E27FC236}">
                <a16:creationId xmlns:a16="http://schemas.microsoft.com/office/drawing/2014/main" id="{2F45A2E2-F84B-3B4D-9847-EB91160C5EDB}"/>
              </a:ext>
            </a:extLst>
          </p:cNvPr>
          <p:cNvSpPr>
            <a:spLocks noGrp="1"/>
          </p:cNvSpPr>
          <p:nvPr>
            <p:ph type="sldNum" sz="quarter" idx="11"/>
          </p:nvPr>
        </p:nvSpPr>
        <p:spPr/>
        <p:txBody>
          <a:bodyPr/>
          <a:lstStyle/>
          <a:p>
            <a:fld id="{383B7B7A-CDDA-7C44-B1B0-1F1E45567B3B}" type="slidenum">
              <a:rPr lang="en-US" smtClean="0"/>
              <a:pPr/>
              <a:t>‹#›</a:t>
            </a:fld>
            <a:endParaRPr lang="en-US" dirty="0"/>
          </a:p>
        </p:txBody>
      </p:sp>
    </p:spTree>
    <p:extLst>
      <p:ext uri="{BB962C8B-B14F-4D97-AF65-F5344CB8AC3E}">
        <p14:creationId xmlns:p14="http://schemas.microsoft.com/office/powerpoint/2010/main" val="54238660"/>
      </p:ext>
    </p:extLst>
  </p:cSld>
  <p:clrMapOvr>
    <a:masterClrMapping/>
  </p:clrMapOvr>
  <mc:AlternateContent xmlns:mc="http://schemas.openxmlformats.org/markup-compatibility/2006" xmlns:p14="http://schemas.microsoft.com/office/powerpoint/2010/main">
    <mc:Choice Requires="p14">
      <p:transition p14:dur="250" advClick="0" advTm="6000">
        <p:fade/>
      </p:transition>
    </mc:Choice>
    <mc:Fallback xmlns="">
      <p:transition advClick="0" advTm="6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57EA-33AB-6E4E-8AE6-C519F2C70DF3}"/>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3" panose="020B05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4895D000-96C4-3146-A271-C3F0018F06F5}"/>
              </a:ext>
            </a:extLst>
          </p:cNvPr>
          <p:cNvSpPr>
            <a:spLocks noGrp="1"/>
          </p:cNvSpPr>
          <p:nvPr>
            <p:ph sz="half" idx="1" hasCustomPrompt="1"/>
          </p:nvPr>
        </p:nvSpPr>
        <p:spPr>
          <a:xfrm>
            <a:off x="381000" y="1825625"/>
            <a:ext cx="5439032" cy="4093261"/>
          </a:xfrm>
          <a:prstGeom prst="rect">
            <a:avLst/>
          </a:prstGeom>
        </p:spPr>
        <p:txBody>
          <a:bodyPr/>
          <a:lstStyle>
            <a:lvl1pPr>
              <a:defRPr>
                <a:latin typeface="Source Sans 3" panose="020B0503030403020204" pitchFamily="34" charset="0"/>
              </a:defRPr>
            </a:lvl1pPr>
            <a:lvl2pPr>
              <a:defRPr>
                <a:latin typeface="Source Sans 3" panose="020B0503030403020204" pitchFamily="34" charset="0"/>
              </a:defRPr>
            </a:lvl2pPr>
            <a:lvl3pPr>
              <a:defRPr>
                <a:latin typeface="Source Sans 3" panose="020B0503030403020204" pitchFamily="34" charset="0"/>
              </a:defRPr>
            </a:lvl3pPr>
            <a:lvl4pPr>
              <a:defRPr>
                <a:latin typeface="Source Sans 3" panose="020B0503030403020204" pitchFamily="34" charset="0"/>
              </a:defRPr>
            </a:lvl4pPr>
            <a:lvl5pPr>
              <a:defRPr>
                <a:latin typeface="Source Sans 3"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Content Placeholder 3">
            <a:extLst>
              <a:ext uri="{FF2B5EF4-FFF2-40B4-BE49-F238E27FC236}">
                <a16:creationId xmlns:a16="http://schemas.microsoft.com/office/drawing/2014/main" id="{014340DB-97D6-6943-B475-09348084E3A9}"/>
              </a:ext>
            </a:extLst>
          </p:cNvPr>
          <p:cNvSpPr>
            <a:spLocks noGrp="1"/>
          </p:cNvSpPr>
          <p:nvPr>
            <p:ph sz="half" idx="2" hasCustomPrompt="1"/>
          </p:nvPr>
        </p:nvSpPr>
        <p:spPr>
          <a:xfrm>
            <a:off x="6096000" y="1825625"/>
            <a:ext cx="5715000" cy="4093261"/>
          </a:xfrm>
          <a:prstGeom prst="rect">
            <a:avLst/>
          </a:prstGeom>
        </p:spPr>
        <p:txBody>
          <a:bodyPr/>
          <a:lstStyle>
            <a:lvl1pPr>
              <a:defRPr>
                <a:latin typeface="Source Sans 3" panose="020B0503030403020204" pitchFamily="34" charset="0"/>
              </a:defRPr>
            </a:lvl1pPr>
            <a:lvl2pPr>
              <a:defRPr>
                <a:latin typeface="Source Sans 3" panose="020B0503030403020204" pitchFamily="34" charset="0"/>
              </a:defRPr>
            </a:lvl2pPr>
            <a:lvl3pPr>
              <a:defRPr>
                <a:latin typeface="Source Sans 3" panose="020B0503030403020204" pitchFamily="34" charset="0"/>
              </a:defRPr>
            </a:lvl3pPr>
            <a:lvl4pPr>
              <a:defRPr>
                <a:latin typeface="Source Sans 3" panose="020B0503030403020204" pitchFamily="34" charset="0"/>
              </a:defRPr>
            </a:lvl4pPr>
            <a:lvl5pPr>
              <a:defRPr>
                <a:latin typeface="Source Sans 3"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20" name="Slide Number Placeholder 19">
            <a:extLst>
              <a:ext uri="{FF2B5EF4-FFF2-40B4-BE49-F238E27FC236}">
                <a16:creationId xmlns:a16="http://schemas.microsoft.com/office/drawing/2014/main" id="{6DA248AA-651E-1C47-ACCF-5BA8CBD361A9}"/>
              </a:ext>
            </a:extLst>
          </p:cNvPr>
          <p:cNvSpPr>
            <a:spLocks noGrp="1"/>
          </p:cNvSpPr>
          <p:nvPr>
            <p:ph type="sldNum" sz="quarter" idx="11"/>
          </p:nvPr>
        </p:nvSpPr>
        <p:spPr/>
        <p:txBody>
          <a:bodyPr/>
          <a:lstStyle/>
          <a:p>
            <a:fld id="{383B7B7A-CDDA-7C44-B1B0-1F1E45567B3B}" type="slidenum">
              <a:rPr lang="en-US" smtClean="0"/>
              <a:pPr/>
              <a:t>‹#›</a:t>
            </a:fld>
            <a:endParaRPr lang="en-US" dirty="0"/>
          </a:p>
        </p:txBody>
      </p:sp>
    </p:spTree>
    <p:extLst>
      <p:ext uri="{BB962C8B-B14F-4D97-AF65-F5344CB8AC3E}">
        <p14:creationId xmlns:p14="http://schemas.microsoft.com/office/powerpoint/2010/main" val="871458826"/>
      </p:ext>
    </p:extLst>
  </p:cSld>
  <p:clrMapOvr>
    <a:masterClrMapping/>
  </p:clrMapOvr>
  <mc:AlternateContent xmlns:mc="http://schemas.openxmlformats.org/markup-compatibility/2006" xmlns:p14="http://schemas.microsoft.com/office/powerpoint/2010/main">
    <mc:Choice Requires="p14">
      <p:transition p14:dur="250" advClick="0" advTm="6000">
        <p:fade/>
      </p:transition>
    </mc:Choice>
    <mc:Fallback xmlns="">
      <p:transition advClick="0" advTm="6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5D1D-0BAC-9D44-92DF-2FAC5F1F841B}"/>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3" panose="020B0503030403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id="{5178388F-D839-F04B-8146-F18EC1F5918C}"/>
              </a:ext>
            </a:extLst>
          </p:cNvPr>
          <p:cNvSpPr>
            <a:spLocks noGrp="1"/>
          </p:cNvSpPr>
          <p:nvPr>
            <p:ph type="body" idx="1" hasCustomPrompt="1"/>
          </p:nvPr>
        </p:nvSpPr>
        <p:spPr>
          <a:xfrm>
            <a:off x="381000" y="1681163"/>
            <a:ext cx="5550243" cy="657303"/>
          </a:xfrm>
          <a:prstGeom prst="rect">
            <a:avLst/>
          </a:prstGeom>
        </p:spPr>
        <p:txBody>
          <a:bodyPr anchor="b">
            <a:normAutofit/>
          </a:bodyPr>
          <a:lstStyle>
            <a:lvl1pPr marL="0" indent="0">
              <a:buNone/>
              <a:defRPr sz="2400" b="1" cap="all" baseline="0">
                <a:latin typeface="Source Sans 3"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25E5DF2D-0CB8-8048-932F-27A74B3869BA}"/>
              </a:ext>
            </a:extLst>
          </p:cNvPr>
          <p:cNvSpPr>
            <a:spLocks noGrp="1"/>
          </p:cNvSpPr>
          <p:nvPr>
            <p:ph sz="half" idx="2" hasCustomPrompt="1"/>
          </p:nvPr>
        </p:nvSpPr>
        <p:spPr>
          <a:xfrm>
            <a:off x="381000" y="2505075"/>
            <a:ext cx="5550243" cy="3426168"/>
          </a:xfrm>
          <a:prstGeom prst="rect">
            <a:avLst/>
          </a:prstGeom>
        </p:spPr>
        <p:txBody>
          <a:bodyPr/>
          <a:lstStyle>
            <a:lvl1pPr>
              <a:defRPr>
                <a:latin typeface="Source Sans 3" panose="020B0503030403020204" pitchFamily="34" charset="0"/>
              </a:defRPr>
            </a:lvl1pPr>
            <a:lvl2pPr>
              <a:defRPr>
                <a:latin typeface="Source Sans 3" panose="020B0503030403020204" pitchFamily="34" charset="0"/>
              </a:defRPr>
            </a:lvl2pPr>
            <a:lvl3pPr>
              <a:defRPr>
                <a:latin typeface="Source Sans 3" panose="020B0503030403020204" pitchFamily="34" charset="0"/>
              </a:defRPr>
            </a:lvl3pPr>
            <a:lvl4pPr>
              <a:defRPr>
                <a:latin typeface="Source Sans 3" panose="020B0503030403020204" pitchFamily="34" charset="0"/>
              </a:defRPr>
            </a:lvl4pPr>
            <a:lvl5pPr>
              <a:defRPr>
                <a:latin typeface="Source Sans 3"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5" name="Text Placeholder 4">
            <a:extLst>
              <a:ext uri="{FF2B5EF4-FFF2-40B4-BE49-F238E27FC236}">
                <a16:creationId xmlns:a16="http://schemas.microsoft.com/office/drawing/2014/main" id="{0CCFE60E-047E-DA43-8341-0EAA48D9EE95}"/>
              </a:ext>
            </a:extLst>
          </p:cNvPr>
          <p:cNvSpPr>
            <a:spLocks noGrp="1"/>
          </p:cNvSpPr>
          <p:nvPr>
            <p:ph type="body" sz="quarter" idx="3" hasCustomPrompt="1"/>
          </p:nvPr>
        </p:nvSpPr>
        <p:spPr>
          <a:xfrm>
            <a:off x="6172200" y="1681163"/>
            <a:ext cx="5638800" cy="657303"/>
          </a:xfrm>
          <a:prstGeom prst="rect">
            <a:avLst/>
          </a:prstGeom>
        </p:spPr>
        <p:txBody>
          <a:bodyPr anchor="b">
            <a:normAutofit/>
          </a:bodyPr>
          <a:lstStyle>
            <a:lvl1pPr marL="0" indent="0">
              <a:buNone/>
              <a:defRPr sz="2400" b="1" cap="all" baseline="0">
                <a:latin typeface="Source Sans 3"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3DBF4DAB-13B0-C64B-9B88-510DBA6D3D86}"/>
              </a:ext>
            </a:extLst>
          </p:cNvPr>
          <p:cNvSpPr>
            <a:spLocks noGrp="1"/>
          </p:cNvSpPr>
          <p:nvPr>
            <p:ph sz="quarter" idx="4" hasCustomPrompt="1"/>
          </p:nvPr>
        </p:nvSpPr>
        <p:spPr>
          <a:xfrm>
            <a:off x="6172200" y="2505075"/>
            <a:ext cx="5638800" cy="3426168"/>
          </a:xfrm>
          <a:prstGeom prst="rect">
            <a:avLst/>
          </a:prstGeom>
        </p:spPr>
        <p:txBody>
          <a:bodyPr/>
          <a:lstStyle>
            <a:lvl1pPr>
              <a:defRPr>
                <a:latin typeface="Source Sans 3" panose="020B0503030403020204" pitchFamily="34" charset="0"/>
              </a:defRPr>
            </a:lvl1pPr>
            <a:lvl2pPr>
              <a:defRPr>
                <a:latin typeface="Source Sans 3" panose="020B0503030403020204" pitchFamily="34" charset="0"/>
              </a:defRPr>
            </a:lvl2pPr>
            <a:lvl3pPr>
              <a:defRPr>
                <a:latin typeface="Source Sans 3" panose="020B0503030403020204" pitchFamily="34" charset="0"/>
              </a:defRPr>
            </a:lvl3pPr>
            <a:lvl4pPr>
              <a:defRPr>
                <a:latin typeface="Source Sans 3" panose="020B0503030403020204" pitchFamily="34" charset="0"/>
              </a:defRPr>
            </a:lvl4pPr>
            <a:lvl5pPr>
              <a:defRPr>
                <a:latin typeface="Source Sans 3"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20" name="Slide Number Placeholder 19">
            <a:extLst>
              <a:ext uri="{FF2B5EF4-FFF2-40B4-BE49-F238E27FC236}">
                <a16:creationId xmlns:a16="http://schemas.microsoft.com/office/drawing/2014/main" id="{055864F4-8E80-A249-9817-B55038EB962A}"/>
              </a:ext>
            </a:extLst>
          </p:cNvPr>
          <p:cNvSpPr>
            <a:spLocks noGrp="1"/>
          </p:cNvSpPr>
          <p:nvPr>
            <p:ph type="sldNum" sz="quarter" idx="11"/>
          </p:nvPr>
        </p:nvSpPr>
        <p:spPr/>
        <p:txBody>
          <a:bodyPr/>
          <a:lstStyle/>
          <a:p>
            <a:fld id="{383B7B7A-CDDA-7C44-B1B0-1F1E45567B3B}" type="slidenum">
              <a:rPr lang="en-US" smtClean="0"/>
              <a:pPr/>
              <a:t>‹#›</a:t>
            </a:fld>
            <a:endParaRPr lang="en-US" dirty="0"/>
          </a:p>
        </p:txBody>
      </p:sp>
    </p:spTree>
    <p:extLst>
      <p:ext uri="{BB962C8B-B14F-4D97-AF65-F5344CB8AC3E}">
        <p14:creationId xmlns:p14="http://schemas.microsoft.com/office/powerpoint/2010/main" val="1350729713"/>
      </p:ext>
    </p:extLst>
  </p:cSld>
  <p:clrMapOvr>
    <a:masterClrMapping/>
  </p:clrMapOvr>
  <mc:AlternateContent xmlns:mc="http://schemas.openxmlformats.org/markup-compatibility/2006" xmlns:p14="http://schemas.microsoft.com/office/powerpoint/2010/main">
    <mc:Choice Requires="p14">
      <p:transition p14:dur="250" advClick="0" advTm="6000">
        <p:fade/>
      </p:transition>
    </mc:Choice>
    <mc:Fallback xmlns="">
      <p:transition advClick="0" advTm="6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ighligh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1BE4-CFAD-BC43-936B-79A89D2D90F7}"/>
              </a:ext>
            </a:extLst>
          </p:cNvPr>
          <p:cNvSpPr>
            <a:spLocks noGrp="1"/>
          </p:cNvSpPr>
          <p:nvPr>
            <p:ph type="title" hasCustomPrompt="1"/>
          </p:nvPr>
        </p:nvSpPr>
        <p:spPr>
          <a:xfrm>
            <a:off x="381000" y="559088"/>
            <a:ext cx="11430000" cy="982861"/>
          </a:xfrm>
        </p:spPr>
        <p:txBody>
          <a:bodyPr/>
          <a:lstStyle>
            <a:lvl1pPr>
              <a:defRPr cap="all" baseline="0"/>
            </a:lvl1pPr>
          </a:lstStyle>
          <a:p>
            <a:r>
              <a:rPr lang="en-US" dirty="0"/>
              <a:t>Click to edit title</a:t>
            </a:r>
          </a:p>
        </p:txBody>
      </p:sp>
      <p:sp>
        <p:nvSpPr>
          <p:cNvPr id="6" name="Text Placeholder 5">
            <a:extLst>
              <a:ext uri="{FF2B5EF4-FFF2-40B4-BE49-F238E27FC236}">
                <a16:creationId xmlns:a16="http://schemas.microsoft.com/office/drawing/2014/main" id="{A6D422E8-E84E-0149-880E-D3C6927AC71E}"/>
              </a:ext>
            </a:extLst>
          </p:cNvPr>
          <p:cNvSpPr>
            <a:spLocks noGrp="1"/>
          </p:cNvSpPr>
          <p:nvPr>
            <p:ph type="body" sz="quarter" idx="12" hasCustomPrompt="1"/>
          </p:nvPr>
        </p:nvSpPr>
        <p:spPr>
          <a:xfrm>
            <a:off x="1064302" y="2008683"/>
            <a:ext cx="9878336" cy="3687268"/>
          </a:xfrm>
          <a:prstGeom prst="rect">
            <a:avLst/>
          </a:prstGeom>
        </p:spPr>
        <p:txBody>
          <a:bodyPr/>
          <a:lstStyle>
            <a:lvl1pPr>
              <a:defRPr>
                <a:latin typeface="Source Sans 3" panose="020B0503030403020204" pitchFamily="34" charset="0"/>
                <a:ea typeface="Open Sans" panose="020B0606030504020204" pitchFamily="34" charset="0"/>
                <a:cs typeface="Open Sans" panose="020B0606030504020204" pitchFamily="34" charset="0"/>
              </a:defRPr>
            </a:lvl1pPr>
            <a:lvl2pPr marL="548640" indent="0">
              <a:buNone/>
              <a:defRPr/>
            </a:lvl2pPr>
          </a:lstStyle>
          <a:p>
            <a:pPr lvl="0"/>
            <a:r>
              <a:rPr lang="en-US" dirty="0"/>
              <a:t>Click to edit highlight text</a:t>
            </a:r>
          </a:p>
        </p:txBody>
      </p:sp>
      <p:cxnSp>
        <p:nvCxnSpPr>
          <p:cNvPr id="7" name="Straight Connector 6">
            <a:extLst>
              <a:ext uri="{FF2B5EF4-FFF2-40B4-BE49-F238E27FC236}">
                <a16:creationId xmlns:a16="http://schemas.microsoft.com/office/drawing/2014/main" id="{8E7FD42D-4EBF-8140-92AE-0F63EFA73492}"/>
              </a:ext>
            </a:extLst>
          </p:cNvPr>
          <p:cNvCxnSpPr>
            <a:cxnSpLocks/>
          </p:cNvCxnSpPr>
          <p:nvPr userDrawn="1"/>
        </p:nvCxnSpPr>
        <p:spPr>
          <a:xfrm>
            <a:off x="838200" y="2008683"/>
            <a:ext cx="0" cy="36744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dirty="0"/>
          </a:p>
        </p:txBody>
      </p:sp>
    </p:spTree>
    <p:extLst>
      <p:ext uri="{BB962C8B-B14F-4D97-AF65-F5344CB8AC3E}">
        <p14:creationId xmlns:p14="http://schemas.microsoft.com/office/powerpoint/2010/main" val="2099470227"/>
      </p:ext>
    </p:extLst>
  </p:cSld>
  <p:clrMapOvr>
    <a:masterClrMapping/>
  </p:clrMapOvr>
  <mc:AlternateContent xmlns:mc="http://schemas.openxmlformats.org/markup-compatibility/2006" xmlns:p14="http://schemas.microsoft.com/office/powerpoint/2010/main">
    <mc:Choice Requires="p14">
      <p:transition p14:dur="250" advClick="0" advTm="6000">
        <p:fade/>
      </p:transition>
    </mc:Choice>
    <mc:Fallback xmlns="">
      <p:transition advClick="0" advTm="6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5.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4.jpg"/><Relationship Id="rId5" Type="http://schemas.openxmlformats.org/officeDocument/2006/relationships/theme" Target="../theme/theme2.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2B7E9-3BA4-484E-9D9D-392D6666B3F1}"/>
              </a:ext>
            </a:extLst>
          </p:cNvPr>
          <p:cNvSpPr>
            <a:spLocks noGrp="1"/>
          </p:cNvSpPr>
          <p:nvPr>
            <p:ph type="body" idx="1"/>
          </p:nvPr>
        </p:nvSpPr>
        <p:spPr>
          <a:xfrm>
            <a:off x="380999" y="1658247"/>
            <a:ext cx="11430001" cy="4235926"/>
          </a:xfrm>
          <a:prstGeom prst="rect">
            <a:avLst/>
          </a:prstGeom>
        </p:spPr>
        <p:txBody>
          <a:bodyPr vert="horz" lIns="91440" tIns="45720" rIns="91440" bIns="45720" rtlCol="0">
            <a:normAutofit/>
          </a:bodyPr>
          <a:lstStyle/>
          <a:p>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Maecenas </a:t>
            </a:r>
            <a:r>
              <a:rPr lang="en-US" dirty="0" err="1"/>
              <a:t>nec</a:t>
            </a:r>
            <a:r>
              <a:rPr lang="en-US" dirty="0"/>
              <a:t> </a:t>
            </a:r>
            <a:r>
              <a:rPr lang="en-US" dirty="0" err="1"/>
              <a:t>odio</a:t>
            </a:r>
            <a:r>
              <a:rPr lang="en-US" dirty="0"/>
              <a:t> et ante </a:t>
            </a:r>
            <a:r>
              <a:rPr lang="en-US" dirty="0" err="1"/>
              <a:t>tincidunt</a:t>
            </a:r>
            <a:r>
              <a:rPr lang="en-US" dirty="0"/>
              <a:t> tempus. </a:t>
            </a:r>
            <a:r>
              <a:rPr lang="en-US" dirty="0" err="1"/>
              <a:t>Nullam</a:t>
            </a:r>
            <a:r>
              <a:rPr lang="en-US" dirty="0"/>
              <a:t> dictum </a:t>
            </a:r>
            <a:r>
              <a:rPr lang="en-US" dirty="0" err="1"/>
              <a:t>felis</a:t>
            </a:r>
            <a:r>
              <a:rPr lang="en-US" dirty="0"/>
              <a:t> </a:t>
            </a:r>
            <a:r>
              <a:rPr lang="en-US" dirty="0" err="1"/>
              <a:t>eu</a:t>
            </a:r>
            <a:r>
              <a:rPr lang="en-US" dirty="0"/>
              <a:t> </a:t>
            </a:r>
            <a:r>
              <a:rPr lang="en-US" dirty="0" err="1"/>
              <a:t>pede</a:t>
            </a:r>
            <a:r>
              <a:rPr lang="en-US" dirty="0"/>
              <a:t> </a:t>
            </a:r>
            <a:r>
              <a:rPr lang="en-US" dirty="0" err="1"/>
              <a:t>mollis</a:t>
            </a:r>
            <a:r>
              <a:rPr lang="en-US" dirty="0"/>
              <a:t> </a:t>
            </a:r>
            <a:r>
              <a:rPr lang="en-US" dirty="0" err="1"/>
              <a:t>pretium</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hymenaeos</a:t>
            </a:r>
            <a:r>
              <a:rPr lang="en-US" dirty="0"/>
              <a:t>.</a:t>
            </a:r>
          </a:p>
        </p:txBody>
      </p:sp>
      <p:sp>
        <p:nvSpPr>
          <p:cNvPr id="7" name="Title Placeholder 6">
            <a:extLst>
              <a:ext uri="{FF2B5EF4-FFF2-40B4-BE49-F238E27FC236}">
                <a16:creationId xmlns:a16="http://schemas.microsoft.com/office/drawing/2014/main" id="{9D996841-33AB-1041-B0F1-02114E0F8E16}"/>
              </a:ext>
            </a:extLst>
          </p:cNvPr>
          <p:cNvSpPr>
            <a:spLocks noGrp="1"/>
          </p:cNvSpPr>
          <p:nvPr>
            <p:ph type="title"/>
          </p:nvPr>
        </p:nvSpPr>
        <p:spPr>
          <a:xfrm>
            <a:off x="381000" y="365125"/>
            <a:ext cx="11430000" cy="982861"/>
          </a:xfrm>
          <a:prstGeom prst="rect">
            <a:avLst/>
          </a:prstGeom>
        </p:spPr>
        <p:txBody>
          <a:bodyPr vert="horz" lIns="91440" tIns="45720" rIns="91440" bIns="45720" rtlCol="0" anchor="t">
            <a:normAutofit/>
          </a:bodyPr>
          <a:lstStyle/>
          <a:p>
            <a:r>
              <a:rPr lang="en-US" dirty="0"/>
              <a:t>CLICK TO EDIT TITLE</a:t>
            </a:r>
          </a:p>
        </p:txBody>
      </p:sp>
      <p:sp>
        <p:nvSpPr>
          <p:cNvPr id="15" name="Rectangle 14">
            <a:extLst>
              <a:ext uri="{FF2B5EF4-FFF2-40B4-BE49-F238E27FC236}">
                <a16:creationId xmlns:a16="http://schemas.microsoft.com/office/drawing/2014/main" id="{FDDB4D39-9FA5-5C46-845E-A393FCAF090C}"/>
              </a:ext>
            </a:extLst>
          </p:cNvPr>
          <p:cNvSpPr/>
          <p:nvPr userDrawn="1"/>
        </p:nvSpPr>
        <p:spPr>
          <a:xfrm>
            <a:off x="381000" y="-36206"/>
            <a:ext cx="987552" cy="9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6" name="Rectangle 15">
            <a:extLst>
              <a:ext uri="{FF2B5EF4-FFF2-40B4-BE49-F238E27FC236}">
                <a16:creationId xmlns:a16="http://schemas.microsoft.com/office/drawing/2014/main" id="{7A51A58E-E2B6-4F4D-91A6-034B810B725B}"/>
              </a:ext>
            </a:extLst>
          </p:cNvPr>
          <p:cNvSpPr/>
          <p:nvPr userDrawn="1"/>
        </p:nvSpPr>
        <p:spPr>
          <a:xfrm>
            <a:off x="0" y="6172200"/>
            <a:ext cx="12192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Slide Number Placeholder 20">
            <a:extLst>
              <a:ext uri="{FF2B5EF4-FFF2-40B4-BE49-F238E27FC236}">
                <a16:creationId xmlns:a16="http://schemas.microsoft.com/office/drawing/2014/main" id="{A93BE12D-B4D3-5E43-9B6B-11CE556E3DC1}"/>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b="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83B7B7A-CDDA-7C44-B1B0-1F1E45567B3B}" type="slidenum">
              <a:rPr lang="en-US" smtClean="0"/>
              <a:pPr/>
              <a:t>‹#›</a:t>
            </a:fld>
            <a:endParaRPr lang="en-US" dirty="0"/>
          </a:p>
        </p:txBody>
      </p:sp>
      <p:pic>
        <p:nvPicPr>
          <p:cNvPr id="8" name="Picture 7" descr="Logo&#10;&#10;Description automatically generated">
            <a:extLst>
              <a:ext uri="{FF2B5EF4-FFF2-40B4-BE49-F238E27FC236}">
                <a16:creationId xmlns:a16="http://schemas.microsoft.com/office/drawing/2014/main" id="{5079F368-1518-0DA1-C2A3-B61875C71656}"/>
              </a:ext>
            </a:extLst>
          </p:cNvPr>
          <p:cNvPicPr>
            <a:picLocks noChangeAspect="1"/>
          </p:cNvPicPr>
          <p:nvPr userDrawn="1"/>
        </p:nvPicPr>
        <p:blipFill>
          <a:blip r:embed="rId24" cstate="hqprint">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Tree>
    <p:extLst>
      <p:ext uri="{BB962C8B-B14F-4D97-AF65-F5344CB8AC3E}">
        <p14:creationId xmlns:p14="http://schemas.microsoft.com/office/powerpoint/2010/main" val="142617934"/>
      </p:ext>
    </p:extLst>
  </p:cSld>
  <p:clrMap bg1="lt1" tx1="dk1" bg2="lt2" tx2="dk2" accent1="accent1" accent2="accent2" accent3="accent3" accent4="accent4" accent5="accent5" accent6="accent6" hlink="hlink" folHlink="folHlink"/>
  <p:sldLayoutIdLst>
    <p:sldLayoutId id="2147483797" r:id="rId1"/>
    <p:sldLayoutId id="2147483784" r:id="rId2"/>
    <p:sldLayoutId id="2147483774" r:id="rId3"/>
    <p:sldLayoutId id="2147483770" r:id="rId4"/>
    <p:sldLayoutId id="2147483792" r:id="rId5"/>
    <p:sldLayoutId id="2147483769" r:id="rId6"/>
    <p:sldLayoutId id="2147483771" r:id="rId7"/>
    <p:sldLayoutId id="2147483772" r:id="rId8"/>
    <p:sldLayoutId id="2147483796" r:id="rId9"/>
    <p:sldLayoutId id="2147483773" r:id="rId10"/>
    <p:sldLayoutId id="2147483775" r:id="rId11"/>
    <p:sldLayoutId id="2147483776" r:id="rId12"/>
    <p:sldLayoutId id="2147483783" r:id="rId13"/>
    <p:sldLayoutId id="2147483788" r:id="rId14"/>
    <p:sldLayoutId id="2147483778" r:id="rId15"/>
    <p:sldLayoutId id="2147483787" r:id="rId16"/>
    <p:sldLayoutId id="2147483780" r:id="rId17"/>
    <p:sldLayoutId id="2147483779" r:id="rId18"/>
    <p:sldLayoutId id="2147483777" r:id="rId19"/>
    <p:sldLayoutId id="2147483781" r:id="rId20"/>
    <p:sldLayoutId id="2147483785" r:id="rId21"/>
    <p:sldLayoutId id="2147483794" r:id="rId22"/>
  </p:sldLayoutIdLst>
  <mc:AlternateContent xmlns:mc="http://schemas.openxmlformats.org/markup-compatibility/2006" xmlns:p14="http://schemas.microsoft.com/office/powerpoint/2010/main">
    <mc:Choice Requires="p14">
      <p:transition p14:dur="250" advClick="0" advTm="6000">
        <p:fade/>
      </p:transition>
    </mc:Choice>
    <mc:Fallback xmlns="">
      <p:transition advClick="0" advTm="6000">
        <p:fade/>
      </p:transition>
    </mc:Fallback>
  </mc:AlternateContent>
  <p:hf hdr="0" dt="0"/>
  <p:txStyles>
    <p:titleStyle>
      <a:lvl1pPr algn="l" defTabSz="914400" rtl="0" eaLnBrk="1" latinLnBrk="0" hangingPunct="1">
        <a:lnSpc>
          <a:spcPct val="90000"/>
        </a:lnSpc>
        <a:spcBef>
          <a:spcPct val="0"/>
        </a:spcBef>
        <a:buNone/>
        <a:defRPr sz="3600" b="1" kern="1200" cap="all" baseline="0">
          <a:solidFill>
            <a:srgbClr val="002060"/>
          </a:solidFill>
          <a:latin typeface="Source Sans 3" panose="020B0503030403020204" pitchFamily="34" charset="0"/>
          <a:ea typeface="+mj-ea"/>
          <a:cs typeface="+mj-cs"/>
        </a:defRPr>
      </a:lvl1pPr>
    </p:titleStyle>
    <p:bodyStyle>
      <a:lvl1pPr marL="228600" indent="-22860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400" kern="1200" baseline="0">
          <a:solidFill>
            <a:schemeClr val="tx1"/>
          </a:solidFill>
          <a:latin typeface="Source Sans 3" panose="020B0503030403020204" pitchFamily="34" charset="0"/>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Source Sans 3" panose="020B0503030403020204" pitchFamily="34" charset="0"/>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Source Sans 3" panose="020B0503030403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Source Sans 3" panose="020B0503030403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Source Sans 3" panose="020B0503030403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2" name="Picture 1" descr="Ohio Bureau of Workers' Compensation Logo">
            <a:extLst>
              <a:ext uri="{FF2B5EF4-FFF2-40B4-BE49-F238E27FC236}">
                <a16:creationId xmlns:a16="http://schemas.microsoft.com/office/drawing/2014/main" id="{5140F4AC-94BE-5FB4-7C2D-289C9FF58D8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503265" y="1090570"/>
            <a:ext cx="5216343" cy="4580388"/>
          </a:xfrm>
          <a:prstGeom prst="rect">
            <a:avLst/>
          </a:prstGeom>
        </p:spPr>
      </p:pic>
    </p:spTree>
    <p:extLst>
      <p:ext uri="{BB962C8B-B14F-4D97-AF65-F5344CB8AC3E}">
        <p14:creationId xmlns:p14="http://schemas.microsoft.com/office/powerpoint/2010/main" val="155424163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57" r:id="rId3"/>
    <p:sldLayoutId id="2147483756" r:id="rId4"/>
  </p:sldLayoutIdLst>
  <mc:AlternateContent xmlns:mc="http://schemas.openxmlformats.org/markup-compatibility/2006" xmlns:p14="http://schemas.microsoft.com/office/powerpoint/2010/main">
    <mc:Choice Requires="p14">
      <p:transition p14:dur="250" advClick="0" advTm="6000">
        <p:fade/>
      </p:transition>
    </mc:Choice>
    <mc:Fallback xmlns="">
      <p:transition advClick="0" advTm="6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hyperlink" Target="https://lnks.gd/l/eyJhbGciOiJIUzI1NiJ9.eyJidWxsZXRpbl9saW5rX2lkIjoxMDEsInVyaSI6ImJwMjpjbGljayIsInVybCI6Imh0dHBzOi8vbG5rcy5nZC9sL2V5SmhiR2NpT2lKSVV6STFOaUo5LmV5SmlkV3hzWlhScGJsOXNhVzVyWDJsa0lqb3hNREVzSW5WeWFTSTZJbUp3TWpwamJHbGpheUlzSW5WeWJDSTZJbWgwZEhCek9pOHZhVzVtYnk1aWQyTXViMmhwYnk1bmIzWXZjM1JoZEdsakwxTmhabVYwZVVSdlkzTXZTVzVRWlhKemIyNUdXVEkwWDBwMWJIa3lNREl6TG5Ca1ppSXNJbUoxYkd4bGRHbHVYMmxrSWpvaU1qQXlNekE0TWpndU9ERTNORE14TURFaWZRLnAweDZKR3U3N1pGZk4ydmEteVlfREFpVFBSWkpqVkk0SE42NXFlN3hJa1Evcy8xMjkxOTAwMzM0L2JyLzIyNDg4OTc4NTA5OC1sIiwiYnVsbGV0aW5faWQiOiIyMDIzMDkyNy44MzIwMDY5MSJ9.rnUd6PWSCs8s927U6fpZIX-cL3CIY_G8z6Qm-hpmz6w/s/1291900334/br/226883136167-l"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info.bwc.ohio.gov/for-employers/safety-and-training/safety-video-library/Written-Safety-Program-Templates"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s://www.fema.gov/" TargetMode="External"/><Relationship Id="rId5" Type="http://schemas.openxmlformats.org/officeDocument/2006/relationships/hyperlink" Target="https://www.osha.gov/emergency-preparedness" TargetMode="External"/><Relationship Id="rId4" Type="http://schemas.openxmlformats.org/officeDocument/2006/relationships/hyperlink" Target="https://info.bwc.ohio.gov/for-employers/safety-and-training/safety-education/disaster-and-pandemic-preparednes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81560"/>
      </p:ext>
    </p:extLst>
  </p:cSld>
  <p:clrMapOvr>
    <a:masterClrMapping/>
  </p:clrMapOvr>
  <mc:AlternateContent xmlns:mc="http://schemas.openxmlformats.org/markup-compatibility/2006" xmlns:p14="http://schemas.microsoft.com/office/powerpoint/2010/main">
    <mc:Choice Requires="p14">
      <p:transition p14:dur="250" advClick="0" advTm="6000">
        <p:fade/>
      </p:transition>
    </mc:Choice>
    <mc:Fallback xmlns="">
      <p:transition advClick="0" advTm="6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DCC66B0-41E7-B37A-1E5F-CD1EF75C7F21}"/>
              </a:ext>
            </a:extLst>
          </p:cNvPr>
          <p:cNvSpPr>
            <a:spLocks noGrp="1"/>
          </p:cNvSpPr>
          <p:nvPr>
            <p:ph type="title"/>
          </p:nvPr>
        </p:nvSpPr>
        <p:spPr>
          <a:xfrm>
            <a:off x="381000" y="582534"/>
            <a:ext cx="11146971" cy="617615"/>
          </a:xfrm>
        </p:spPr>
        <p:txBody>
          <a:bodyPr>
            <a:normAutofit fontScale="90000"/>
          </a:bodyPr>
          <a:lstStyle/>
          <a:p>
            <a:r>
              <a:rPr lang="en-US" sz="4400" dirty="0">
                <a:effectLst/>
                <a:ea typeface="Times New Roman" panose="02020603050405020304" pitchFamily="18" charset="0"/>
              </a:rPr>
              <a:t>Monthly Learning August 2024</a:t>
            </a:r>
            <a:r>
              <a:rPr lang="en-US" sz="4400" b="1" dirty="0">
                <a:effectLst/>
                <a:latin typeface="Source Sans 3 Black" panose="020B0903030403020204" pitchFamily="34" charset="0"/>
                <a:ea typeface="Times New Roman" panose="02020603050405020304" pitchFamily="18" charset="0"/>
              </a:rPr>
              <a:t/>
            </a:r>
            <a:br>
              <a:rPr lang="en-US" sz="4400" b="1" dirty="0">
                <a:effectLst/>
                <a:latin typeface="Source Sans 3 Black" panose="020B0903030403020204" pitchFamily="34" charset="0"/>
                <a:ea typeface="Times New Roman" panose="02020603050405020304" pitchFamily="18" charset="0"/>
              </a:rPr>
            </a:br>
            <a:r>
              <a:rPr lang="en-US" sz="4400" b="1" dirty="0">
                <a:effectLst/>
                <a:latin typeface="Source Sans 3 Black" panose="020B0903030403020204" pitchFamily="34" charset="0"/>
                <a:ea typeface="Times New Roman" panose="02020603050405020304" pitchFamily="18" charset="0"/>
              </a:rPr>
              <a:t> </a:t>
            </a:r>
            <a:endParaRPr lang="en-US" dirty="0">
              <a:latin typeface="Source Sans 3 Black" panose="020B0903030403020204" pitchFamily="34" charset="0"/>
            </a:endParaRPr>
          </a:p>
        </p:txBody>
      </p:sp>
      <p:sp>
        <p:nvSpPr>
          <p:cNvPr id="12" name="Text Placeholder 11">
            <a:extLst>
              <a:ext uri="{FF2B5EF4-FFF2-40B4-BE49-F238E27FC236}">
                <a16:creationId xmlns:a16="http://schemas.microsoft.com/office/drawing/2014/main" id="{0D18B4DA-6480-FC15-D9A9-0275EF6126D6}"/>
              </a:ext>
            </a:extLst>
          </p:cNvPr>
          <p:cNvSpPr>
            <a:spLocks noGrp="1"/>
          </p:cNvSpPr>
          <p:nvPr>
            <p:ph type="body" sz="quarter" idx="12"/>
          </p:nvPr>
        </p:nvSpPr>
        <p:spPr>
          <a:xfrm>
            <a:off x="819449" y="2292080"/>
            <a:ext cx="9619951" cy="3497805"/>
          </a:xfrm>
        </p:spPr>
        <p:txBody>
          <a:bodyPr>
            <a:normAutofit/>
          </a:bodyPr>
          <a:lstStyle/>
          <a:p>
            <a:pPr marL="342900" marR="0" lvl="0" indent="-342900">
              <a:lnSpc>
                <a:spcPct val="110000"/>
              </a:lnSpc>
              <a:spcBef>
                <a:spcPts val="0"/>
              </a:spcBef>
              <a:spcAft>
                <a:spcPts val="750"/>
              </a:spcAft>
              <a:buSzPct val="80000"/>
              <a:buFont typeface="Symbol" panose="05050102010706020507" pitchFamily="18" charset="2"/>
              <a:buChar char=""/>
              <a:tabLst>
                <a:tab pos="457200" algn="l"/>
              </a:tabLst>
            </a:pPr>
            <a:r>
              <a:rPr lang="en-US" b="1" dirty="0">
                <a:solidFill>
                  <a:srgbClr val="002060"/>
                </a:solidFill>
              </a:rPr>
              <a:t>August 27 - </a:t>
            </a:r>
            <a:r>
              <a:rPr lang="en-US" dirty="0">
                <a:solidFill>
                  <a:srgbClr val="002060"/>
                </a:solidFill>
              </a:rPr>
              <a:t>Ergonomics: Basic principles – </a:t>
            </a:r>
            <a:r>
              <a:rPr lang="en-US" b="1" dirty="0">
                <a:solidFill>
                  <a:srgbClr val="002060"/>
                </a:solidFill>
              </a:rPr>
              <a:t>Independence</a:t>
            </a:r>
          </a:p>
          <a:p>
            <a:pPr marL="0" indent="0">
              <a:buNone/>
            </a:pPr>
            <a:endParaRPr lang="en-US" dirty="0"/>
          </a:p>
        </p:txBody>
      </p:sp>
      <p:sp>
        <p:nvSpPr>
          <p:cNvPr id="10" name="Slide Number Placeholder 9">
            <a:extLst>
              <a:ext uri="{FF2B5EF4-FFF2-40B4-BE49-F238E27FC236}">
                <a16:creationId xmlns:a16="http://schemas.microsoft.com/office/drawing/2014/main" id="{52B26415-F883-0711-4B04-254351B89D51}"/>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B7B7A-CDDA-7C44-B1B0-1F1E45567B3B}" type="slidenum">
              <a:rPr kumimoji="0" lang="en-US" sz="1200" b="1" i="0" u="none" strike="noStrike" kern="1200" cap="none" spc="0" normalizeH="0" baseline="0" noProof="0" smtClean="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dirty="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Footer Placeholder 8">
            <a:extLst>
              <a:ext uri="{FF2B5EF4-FFF2-40B4-BE49-F238E27FC236}">
                <a16:creationId xmlns:a16="http://schemas.microsoft.com/office/drawing/2014/main" id="{ED53E77B-63B3-DB2A-2CD0-C5EA2F4F7EC6}"/>
              </a:ext>
            </a:extLst>
          </p:cNvPr>
          <p:cNvSpPr>
            <a:spLocks noGrp="1"/>
          </p:cNvSpPr>
          <p:nvPr>
            <p:ph type="ftr" sz="quarter" idx="4294967295"/>
          </p:nvPr>
        </p:nvSpPr>
        <p:spPr>
          <a:xfrm>
            <a:off x="0" y="6356350"/>
            <a:ext cx="7934325"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A2F36"/>
                </a:solidFill>
                <a:effectLst/>
                <a:uLnTx/>
                <a:uFillTx/>
                <a:latin typeface="Source Sans Pro"/>
                <a:ea typeface="+mn-ea"/>
                <a:cs typeface="+mn-cs"/>
              </a:rPr>
              <a:t>      </a:t>
            </a:r>
          </a:p>
        </p:txBody>
      </p:sp>
      <p:sp>
        <p:nvSpPr>
          <p:cNvPr id="4" name="TextBox 3">
            <a:extLst>
              <a:ext uri="{FF2B5EF4-FFF2-40B4-BE49-F238E27FC236}">
                <a16:creationId xmlns:a16="http://schemas.microsoft.com/office/drawing/2014/main" id="{FE1FB4DC-3247-98FA-9E08-73E5D6D91CDC}"/>
              </a:ext>
            </a:extLst>
          </p:cNvPr>
          <p:cNvSpPr txBox="1"/>
          <p:nvPr/>
        </p:nvSpPr>
        <p:spPr>
          <a:xfrm>
            <a:off x="3469822" y="1200149"/>
            <a:ext cx="362189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00A5F0"/>
                </a:solidFill>
                <a:effectLst/>
                <a:uLnTx/>
                <a:uFillTx/>
                <a:latin typeface="Helvetica" panose="020B0604020202020204" pitchFamily="34" charset="0"/>
                <a:ea typeface="Calibri" panose="020F0502020204030204" pitchFamily="34" charset="0"/>
                <a:cs typeface="Calibri" panose="020F0502020204030204" pitchFamily="34" charset="0"/>
                <a:hlinkClick r:id="rId3" tooltip="FY24 in-person class schedule"/>
              </a:rPr>
              <a:t>View the full schedule here</a:t>
            </a:r>
            <a:endParaRPr kumimoji="0" lang="en-US" sz="1800" b="0" i="0" u="none" strike="noStrike" kern="1200" cap="none" spc="0" normalizeH="0" baseline="0" noProof="0" dirty="0">
              <a:ln>
                <a:noFill/>
              </a:ln>
              <a:solidFill>
                <a:srgbClr val="2A2F36"/>
              </a:solidFill>
              <a:effectLst/>
              <a:uLnTx/>
              <a:uFillTx/>
              <a:latin typeface="Source Sans Pro"/>
              <a:ea typeface="+mn-ea"/>
              <a:cs typeface="+mn-cs"/>
            </a:endParaRPr>
          </a:p>
        </p:txBody>
      </p:sp>
      <p:sp>
        <p:nvSpPr>
          <p:cNvPr id="5" name="TextBox 4">
            <a:extLst>
              <a:ext uri="{FF2B5EF4-FFF2-40B4-BE49-F238E27FC236}">
                <a16:creationId xmlns:a16="http://schemas.microsoft.com/office/drawing/2014/main" id="{57491C47-4C4D-14D8-9B44-A6E830CC28BA}"/>
              </a:ext>
            </a:extLst>
          </p:cNvPr>
          <p:cNvSpPr txBox="1"/>
          <p:nvPr/>
        </p:nvSpPr>
        <p:spPr>
          <a:xfrm>
            <a:off x="587829" y="5906027"/>
            <a:ext cx="114612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Source Sans 3" panose="020B0503030403020204" pitchFamily="34" charset="0"/>
                <a:ea typeface="+mn-ea"/>
                <a:cs typeface="+mn-cs"/>
              </a:rPr>
              <a:t>IN-PERSON CLASSES and VIRTUAL TRAINING CLASSES (VTC) qualify for Safety Council rebate external training credits.</a:t>
            </a:r>
          </a:p>
        </p:txBody>
      </p:sp>
      <p:pic>
        <p:nvPicPr>
          <p:cNvPr id="3" name="Picture 2">
            <a:extLst>
              <a:ext uri="{FF2B5EF4-FFF2-40B4-BE49-F238E27FC236}">
                <a16:creationId xmlns:a16="http://schemas.microsoft.com/office/drawing/2014/main" id="{BD6772A5-56D4-7BFF-B1C5-DF28CF69A1B5}"/>
              </a:ext>
            </a:extLst>
          </p:cNvPr>
          <p:cNvPicPr>
            <a:picLocks noChangeAspect="1"/>
          </p:cNvPicPr>
          <p:nvPr/>
        </p:nvPicPr>
        <p:blipFill>
          <a:blip r:embed="rId4"/>
          <a:stretch>
            <a:fillRect/>
          </a:stretch>
        </p:blipFill>
        <p:spPr>
          <a:xfrm>
            <a:off x="9925013" y="727813"/>
            <a:ext cx="2194560" cy="2194560"/>
          </a:xfrm>
          <a:prstGeom prst="rect">
            <a:avLst/>
          </a:prstGeom>
        </p:spPr>
      </p:pic>
    </p:spTree>
    <p:extLst>
      <p:ext uri="{BB962C8B-B14F-4D97-AF65-F5344CB8AC3E}">
        <p14:creationId xmlns:p14="http://schemas.microsoft.com/office/powerpoint/2010/main" val="2136673677"/>
      </p:ext>
    </p:extLst>
  </p:cSld>
  <p:clrMapOvr>
    <a:masterClrMapping/>
  </p:clrMapOvr>
  <mc:AlternateContent xmlns:mc="http://schemas.openxmlformats.org/markup-compatibility/2006" xmlns:p14="http://schemas.microsoft.com/office/powerpoint/2010/main">
    <mc:Choice Requires="p14">
      <p:transition p14:dur="250" advClick="0" advTm="6000">
        <p:fade/>
      </p:transition>
    </mc:Choice>
    <mc:Fallback xmlns="">
      <p:transition advClick="0" advTm="6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A2A1C-F299-34FA-D17B-4C3A3D79AE14}"/>
              </a:ext>
            </a:extLst>
          </p:cNvPr>
          <p:cNvSpPr>
            <a:spLocks noGrp="1"/>
          </p:cNvSpPr>
          <p:nvPr>
            <p:ph type="title"/>
          </p:nvPr>
        </p:nvSpPr>
        <p:spPr/>
        <p:txBody>
          <a:bodyPr>
            <a:normAutofit/>
          </a:bodyPr>
          <a:lstStyle/>
          <a:p>
            <a:r>
              <a:rPr lang="en-US" sz="4000" dirty="0"/>
              <a:t>virtual training/Webinars July/August 2024</a:t>
            </a:r>
          </a:p>
        </p:txBody>
      </p:sp>
      <p:sp>
        <p:nvSpPr>
          <p:cNvPr id="3" name="Text Placeholder 2">
            <a:extLst>
              <a:ext uri="{FF2B5EF4-FFF2-40B4-BE49-F238E27FC236}">
                <a16:creationId xmlns:a16="http://schemas.microsoft.com/office/drawing/2014/main" id="{A6A2C824-3794-4391-2F41-5A838187F509}"/>
              </a:ext>
            </a:extLst>
          </p:cNvPr>
          <p:cNvSpPr>
            <a:spLocks noGrp="1"/>
          </p:cNvSpPr>
          <p:nvPr>
            <p:ph type="body" sz="quarter" idx="12"/>
          </p:nvPr>
        </p:nvSpPr>
        <p:spPr>
          <a:xfrm>
            <a:off x="1089468" y="1541949"/>
            <a:ext cx="10254524" cy="4119328"/>
          </a:xfrm>
        </p:spPr>
        <p:txBody>
          <a:bodyPr>
            <a:normAutofit fontScale="92500" lnSpcReduction="10000"/>
          </a:bodyPr>
          <a:lstStyle/>
          <a:p>
            <a:pPr marL="0" indent="0">
              <a:lnSpc>
                <a:spcPct val="110000"/>
              </a:lnSpc>
              <a:spcAft>
                <a:spcPts val="750"/>
              </a:spcAft>
              <a:buSzPct val="80000"/>
              <a:buNone/>
              <a:tabLst>
                <a:tab pos="457200" algn="l"/>
              </a:tabLst>
            </a:pPr>
            <a:r>
              <a:rPr lang="en-US" sz="2600" b="1" dirty="0">
                <a:solidFill>
                  <a:srgbClr val="002060"/>
                </a:solidFill>
              </a:rPr>
              <a:t>Virtual training </a:t>
            </a:r>
          </a:p>
          <a:p>
            <a:pPr>
              <a:lnSpc>
                <a:spcPct val="110000"/>
              </a:lnSpc>
              <a:spcAft>
                <a:spcPts val="750"/>
              </a:spcAft>
              <a:buSzPct val="80000"/>
              <a:tabLst>
                <a:tab pos="457200" algn="l"/>
              </a:tabLst>
            </a:pPr>
            <a:r>
              <a:rPr lang="en-US" sz="2600" b="1" dirty="0">
                <a:solidFill>
                  <a:srgbClr val="002060"/>
                </a:solidFill>
              </a:rPr>
              <a:t>August 20 - </a:t>
            </a:r>
            <a:r>
              <a:rPr lang="en-US" sz="2600" dirty="0">
                <a:solidFill>
                  <a:srgbClr val="002060"/>
                </a:solidFill>
              </a:rPr>
              <a:t>Emergency preparedness planning half-day workshop </a:t>
            </a:r>
          </a:p>
          <a:p>
            <a:pPr>
              <a:lnSpc>
                <a:spcPct val="110000"/>
              </a:lnSpc>
              <a:spcAft>
                <a:spcPts val="750"/>
              </a:spcAft>
              <a:buSzPct val="80000"/>
              <a:tabLst>
                <a:tab pos="457200" algn="l"/>
              </a:tabLst>
            </a:pPr>
            <a:r>
              <a:rPr lang="en-US" sz="2600" b="1" dirty="0">
                <a:solidFill>
                  <a:srgbClr val="002060"/>
                </a:solidFill>
              </a:rPr>
              <a:t>August 29 -  </a:t>
            </a:r>
            <a:r>
              <a:rPr lang="en-US" sz="2600" dirty="0">
                <a:solidFill>
                  <a:srgbClr val="002060"/>
                </a:solidFill>
              </a:rPr>
              <a:t>Work zone traffic control and safety </a:t>
            </a:r>
          </a:p>
          <a:p>
            <a:pPr>
              <a:lnSpc>
                <a:spcPct val="110000"/>
              </a:lnSpc>
              <a:spcAft>
                <a:spcPts val="750"/>
              </a:spcAft>
              <a:buSzPct val="80000"/>
              <a:tabLst>
                <a:tab pos="457200" algn="l"/>
              </a:tabLst>
            </a:pPr>
            <a:r>
              <a:rPr lang="en-US" sz="2600" b="1" dirty="0">
                <a:solidFill>
                  <a:srgbClr val="002060"/>
                </a:solidFill>
                <a:ea typeface="Calibri" panose="020F0502020204030204" pitchFamily="34" charset="0"/>
              </a:rPr>
              <a:t>September 24 - </a:t>
            </a:r>
            <a:r>
              <a:rPr lang="en-US" sz="2600" dirty="0">
                <a:solidFill>
                  <a:srgbClr val="002060"/>
                </a:solidFill>
                <a:ea typeface="Calibri" panose="020F0502020204030204" pitchFamily="34" charset="0"/>
              </a:rPr>
              <a:t>Confined space: Identification and safe practices workshop</a:t>
            </a:r>
          </a:p>
          <a:p>
            <a:pPr marL="0" marR="0" lvl="0" indent="0">
              <a:lnSpc>
                <a:spcPct val="110000"/>
              </a:lnSpc>
              <a:spcBef>
                <a:spcPts val="0"/>
              </a:spcBef>
              <a:spcAft>
                <a:spcPts val="750"/>
              </a:spcAft>
              <a:buSzPct val="80000"/>
              <a:buNone/>
              <a:tabLst>
                <a:tab pos="457200" algn="l"/>
              </a:tabLst>
            </a:pPr>
            <a:endParaRPr lang="en-US" sz="2600" b="1" dirty="0">
              <a:solidFill>
                <a:srgbClr val="002060"/>
              </a:solidFill>
            </a:endParaRPr>
          </a:p>
          <a:p>
            <a:pPr marL="0" marR="0" lvl="0" indent="0">
              <a:lnSpc>
                <a:spcPct val="110000"/>
              </a:lnSpc>
              <a:spcBef>
                <a:spcPts val="0"/>
              </a:spcBef>
              <a:spcAft>
                <a:spcPts val="750"/>
              </a:spcAft>
              <a:buSzPct val="80000"/>
              <a:buNone/>
              <a:tabLst>
                <a:tab pos="457200" algn="l"/>
              </a:tabLst>
            </a:pPr>
            <a:r>
              <a:rPr lang="en-US" sz="2600" b="1" dirty="0">
                <a:solidFill>
                  <a:srgbClr val="002060"/>
                </a:solidFill>
              </a:rPr>
              <a:t>Webinars </a:t>
            </a:r>
          </a:p>
          <a:p>
            <a:pPr marR="0" lvl="0">
              <a:lnSpc>
                <a:spcPct val="100000"/>
              </a:lnSpc>
              <a:spcBef>
                <a:spcPts val="0"/>
              </a:spcBef>
              <a:spcAft>
                <a:spcPts val="600"/>
              </a:spcAft>
              <a:buSzPct val="55000"/>
              <a:buFont typeface="Symbol" panose="05050102010706020507" pitchFamily="18" charset="2"/>
              <a:buChar char=""/>
              <a:tabLst>
                <a:tab pos="457200" algn="l"/>
              </a:tabLst>
            </a:pPr>
            <a:r>
              <a:rPr lang="en-US" sz="2600" b="1" dirty="0">
                <a:solidFill>
                  <a:srgbClr val="002060"/>
                </a:solidFill>
                <a:ea typeface="Calibri" panose="020F0502020204030204" pitchFamily="34" charset="0"/>
              </a:rPr>
              <a:t>August 6 - </a:t>
            </a:r>
            <a:r>
              <a:rPr lang="en-US" sz="2600" dirty="0">
                <a:solidFill>
                  <a:srgbClr val="002060"/>
                </a:solidFill>
                <a:ea typeface="Calibri" panose="020F0502020204030204" pitchFamily="34" charset="0"/>
              </a:rPr>
              <a:t>Accident investigation: Ergonomic injuries</a:t>
            </a:r>
          </a:p>
          <a:p>
            <a:pPr>
              <a:lnSpc>
                <a:spcPct val="100000"/>
              </a:lnSpc>
              <a:spcAft>
                <a:spcPts val="600"/>
              </a:spcAft>
              <a:buSzPct val="55000"/>
              <a:buFont typeface="Symbol" panose="05050102010706020507" pitchFamily="18" charset="2"/>
              <a:buChar char=""/>
              <a:tabLst>
                <a:tab pos="457200" algn="l"/>
              </a:tabLst>
            </a:pPr>
            <a:r>
              <a:rPr lang="en-US" sz="2600" b="1" dirty="0">
                <a:solidFill>
                  <a:srgbClr val="002060"/>
                </a:solidFill>
                <a:ea typeface="Calibri" panose="020F0502020204030204" pitchFamily="34" charset="0"/>
              </a:rPr>
              <a:t>September 10- </a:t>
            </a:r>
            <a:r>
              <a:rPr lang="en-US" sz="2600" dirty="0">
                <a:solidFill>
                  <a:srgbClr val="002060"/>
                </a:solidFill>
                <a:ea typeface="Calibri" panose="020F0502020204030204" pitchFamily="34" charset="0"/>
              </a:rPr>
              <a:t>It takes more than a hardhat to keep a head</a:t>
            </a:r>
          </a:p>
          <a:p>
            <a:pPr>
              <a:lnSpc>
                <a:spcPct val="100000"/>
              </a:lnSpc>
              <a:spcAft>
                <a:spcPts val="600"/>
              </a:spcAft>
              <a:buSzPct val="55000"/>
              <a:buFont typeface="Symbol" panose="05050102010706020507" pitchFamily="18" charset="2"/>
              <a:buChar char=""/>
              <a:tabLst>
                <a:tab pos="457200" algn="l"/>
              </a:tabLst>
            </a:pPr>
            <a:r>
              <a:rPr lang="en-US" sz="2600" b="1" dirty="0">
                <a:solidFill>
                  <a:srgbClr val="002060"/>
                </a:solidFill>
                <a:ea typeface="Calibri" panose="020F0502020204030204" pitchFamily="34" charset="0"/>
              </a:rPr>
              <a:t>September 18 - </a:t>
            </a:r>
            <a:r>
              <a:rPr lang="en-US" sz="2600" dirty="0">
                <a:solidFill>
                  <a:srgbClr val="002060"/>
                </a:solidFill>
                <a:ea typeface="Calibri" panose="020F0502020204030204" pitchFamily="34" charset="0"/>
              </a:rPr>
              <a:t>Pitfalls of sedentary work</a:t>
            </a:r>
            <a:endParaRPr lang="en-US" sz="2600" b="1" dirty="0">
              <a:solidFill>
                <a:srgbClr val="002060"/>
              </a:solidFill>
              <a:ea typeface="Calibri" panose="020F0502020204030204" pitchFamily="34" charset="0"/>
            </a:endParaRPr>
          </a:p>
          <a:p>
            <a:pPr marR="0" lvl="0">
              <a:lnSpc>
                <a:spcPct val="100000"/>
              </a:lnSpc>
              <a:spcBef>
                <a:spcPts val="0"/>
              </a:spcBef>
              <a:spcAft>
                <a:spcPts val="600"/>
              </a:spcAft>
              <a:buSzPct val="55000"/>
              <a:buFont typeface="Symbol" panose="05050102010706020507" pitchFamily="18" charset="2"/>
              <a:buChar char=""/>
              <a:tabLst>
                <a:tab pos="457200" algn="l"/>
              </a:tabLst>
            </a:pPr>
            <a:endParaRPr lang="en-US" dirty="0">
              <a:solidFill>
                <a:srgbClr val="002060"/>
              </a:solidFill>
              <a:ea typeface="Calibri" panose="020F0502020204030204" pitchFamily="34" charset="0"/>
            </a:endParaRPr>
          </a:p>
          <a:p>
            <a:pPr marL="342900" marR="0" lvl="0" indent="-342900">
              <a:lnSpc>
                <a:spcPct val="110000"/>
              </a:lnSpc>
              <a:spcBef>
                <a:spcPts val="0"/>
              </a:spcBef>
              <a:spcAft>
                <a:spcPts val="750"/>
              </a:spcAft>
              <a:buSzPct val="80000"/>
              <a:buFont typeface="Symbol" panose="05050102010706020507" pitchFamily="18" charset="2"/>
              <a:buChar char=""/>
              <a:tabLst>
                <a:tab pos="457200" algn="l"/>
              </a:tabLst>
            </a:pPr>
            <a:endParaRPr lang="en-US" dirty="0">
              <a:solidFill>
                <a:srgbClr val="002060"/>
              </a:solidFill>
            </a:endParaRPr>
          </a:p>
        </p:txBody>
      </p:sp>
      <p:sp>
        <p:nvSpPr>
          <p:cNvPr id="4" name="Slide Number Placeholder 3">
            <a:extLst>
              <a:ext uri="{FF2B5EF4-FFF2-40B4-BE49-F238E27FC236}">
                <a16:creationId xmlns:a16="http://schemas.microsoft.com/office/drawing/2014/main" id="{83000B90-8FCF-E6B3-6D7C-A552E88C2F99}"/>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59FA7-9E35-E641-9260-462B0A5FC689}" type="slidenum">
              <a:rPr kumimoji="0" lang="en-US" sz="1200" b="1" i="0" u="none" strike="noStrike" kern="1200" cap="none" spc="0" normalizeH="0" baseline="0" noProof="0" smtClean="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dirty="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246BEC63-D656-1312-D714-B049685F1E5A}"/>
              </a:ext>
            </a:extLst>
          </p:cNvPr>
          <p:cNvSpPr txBox="1"/>
          <p:nvPr/>
        </p:nvSpPr>
        <p:spPr>
          <a:xfrm>
            <a:off x="590551" y="5976451"/>
            <a:ext cx="11430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Source Sans 3" panose="020B0503030403020204" pitchFamily="34" charset="0"/>
                <a:ea typeface="+mn-ea"/>
                <a:cs typeface="+mn-cs"/>
              </a:rPr>
              <a:t>IN-PERSON CLASSES and VIRTUAL TRAINING CLASSES (VTC) qualify for Safety Council rebate external training credits.</a:t>
            </a:r>
          </a:p>
        </p:txBody>
      </p:sp>
    </p:spTree>
    <p:extLst>
      <p:ext uri="{BB962C8B-B14F-4D97-AF65-F5344CB8AC3E}">
        <p14:creationId xmlns:p14="http://schemas.microsoft.com/office/powerpoint/2010/main" val="2984010950"/>
      </p:ext>
    </p:extLst>
  </p:cSld>
  <p:clrMapOvr>
    <a:masterClrMapping/>
  </p:clrMapOvr>
  <mc:AlternateContent xmlns:mc="http://schemas.openxmlformats.org/markup-compatibility/2006" xmlns:p14="http://schemas.microsoft.com/office/powerpoint/2010/main">
    <mc:Choice Requires="p14">
      <p:transition p14:dur="250" advClick="0" advTm="6000">
        <p:fade/>
      </p:transition>
    </mc:Choice>
    <mc:Fallback xmlns="">
      <p:transition advClick="0" advTm="6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798E0-3828-4650-9359-2582A557A92F}"/>
              </a:ext>
            </a:extLst>
          </p:cNvPr>
          <p:cNvSpPr>
            <a:spLocks noGrp="1"/>
          </p:cNvSpPr>
          <p:nvPr>
            <p:ph type="title"/>
          </p:nvPr>
        </p:nvSpPr>
        <p:spPr>
          <a:xfrm>
            <a:off x="381000" y="558022"/>
            <a:ext cx="11430000" cy="732384"/>
          </a:xfrm>
        </p:spPr>
        <p:txBody>
          <a:bodyPr>
            <a:normAutofit/>
          </a:bodyPr>
          <a:lstStyle/>
          <a:p>
            <a:r>
              <a:rPr lang="en-US" sz="4000" dirty="0"/>
              <a:t>Employer Deadline Dates</a:t>
            </a:r>
          </a:p>
        </p:txBody>
      </p:sp>
      <p:sp>
        <p:nvSpPr>
          <p:cNvPr id="3" name="Text Placeholder 2">
            <a:extLst>
              <a:ext uri="{FF2B5EF4-FFF2-40B4-BE49-F238E27FC236}">
                <a16:creationId xmlns:a16="http://schemas.microsoft.com/office/drawing/2014/main" id="{D1A4D6B9-FDE5-3F70-CB97-4E9149DAEF58}"/>
              </a:ext>
            </a:extLst>
          </p:cNvPr>
          <p:cNvSpPr>
            <a:spLocks noGrp="1"/>
          </p:cNvSpPr>
          <p:nvPr>
            <p:ph type="body" sz="quarter" idx="12"/>
          </p:nvPr>
        </p:nvSpPr>
        <p:spPr>
          <a:xfrm>
            <a:off x="1027381" y="2082297"/>
            <a:ext cx="4950001" cy="3145468"/>
          </a:xfrm>
        </p:spPr>
        <p:txBody>
          <a:bodyPr wrap="square">
            <a:normAutofit fontScale="92500" lnSpcReduction="20000"/>
          </a:bodyPr>
          <a:lstStyle/>
          <a:p>
            <a:pPr marL="0" indent="0">
              <a:buNone/>
            </a:pPr>
            <a:r>
              <a:rPr lang="en-US" sz="2900" b="1" i="0" dirty="0">
                <a:solidFill>
                  <a:srgbClr val="002060"/>
                </a:solidFill>
                <a:effectLst/>
                <a:latin typeface="Source Sans "/>
              </a:rPr>
              <a:t>August 15</a:t>
            </a:r>
            <a:r>
              <a:rPr lang="en-US" sz="2900" b="0" i="0" dirty="0">
                <a:solidFill>
                  <a:srgbClr val="002060"/>
                </a:solidFill>
                <a:effectLst/>
                <a:latin typeface="Source Sans "/>
              </a:rPr>
              <a:t> – Policy year 2023 payroll true-up report and payment deadline</a:t>
            </a:r>
            <a:r>
              <a:rPr lang="en-US" sz="2900" dirty="0">
                <a:solidFill>
                  <a:srgbClr val="002060"/>
                </a:solidFill>
                <a:latin typeface="Source Sans "/>
              </a:rPr>
              <a:t/>
            </a:r>
            <a:br>
              <a:rPr lang="en-US" sz="2900" dirty="0">
                <a:solidFill>
                  <a:srgbClr val="002060"/>
                </a:solidFill>
                <a:latin typeface="Source Sans "/>
              </a:rPr>
            </a:br>
            <a:r>
              <a:rPr lang="en-US" sz="2900" b="1" dirty="0">
                <a:solidFill>
                  <a:srgbClr val="002060"/>
                </a:solidFill>
                <a:latin typeface="Source Sans "/>
              </a:rPr>
              <a:t>August</a:t>
            </a:r>
            <a:r>
              <a:rPr lang="en-US" sz="2900" dirty="0">
                <a:solidFill>
                  <a:srgbClr val="002060"/>
                </a:solidFill>
                <a:latin typeface="Source Sans "/>
              </a:rPr>
              <a:t> </a:t>
            </a:r>
            <a:r>
              <a:rPr lang="en-US" sz="2900" b="1" i="0" dirty="0">
                <a:solidFill>
                  <a:srgbClr val="002060"/>
                </a:solidFill>
                <a:effectLst/>
                <a:latin typeface="Source Sans "/>
              </a:rPr>
              <a:t>30</a:t>
            </a:r>
            <a:r>
              <a:rPr lang="en-US" sz="2900" b="0" i="0" dirty="0">
                <a:solidFill>
                  <a:srgbClr val="002060"/>
                </a:solidFill>
                <a:effectLst/>
                <a:latin typeface="Source Sans "/>
              </a:rPr>
              <a:t> – Drug-Free Safety Program action plan (DFSP-5) deadline, Advanced level only, for 7/1 start date</a:t>
            </a:r>
          </a:p>
          <a:p>
            <a:pPr marL="0" indent="0">
              <a:buNone/>
            </a:pPr>
            <a:endParaRPr lang="en-US" sz="1900" b="0" i="0" dirty="0">
              <a:solidFill>
                <a:srgbClr val="002060"/>
              </a:solidFill>
              <a:effectLst/>
              <a:latin typeface="Source Sans "/>
            </a:endParaRPr>
          </a:p>
        </p:txBody>
      </p:sp>
      <p:sp>
        <p:nvSpPr>
          <p:cNvPr id="4" name="Slide Number Placeholder 3">
            <a:extLst>
              <a:ext uri="{FF2B5EF4-FFF2-40B4-BE49-F238E27FC236}">
                <a16:creationId xmlns:a16="http://schemas.microsoft.com/office/drawing/2014/main" id="{91497D86-0D4F-CFA7-59A8-D1C44926BC64}"/>
              </a:ext>
            </a:extLst>
          </p:cNvPr>
          <p:cNvSpPr>
            <a:spLocks noGrp="1"/>
          </p:cNvSpPr>
          <p:nvPr>
            <p:ph type="sldNum" sz="quarter" idx="14"/>
          </p:nvPr>
        </p:nvSpPr>
        <p:spPr/>
        <p:txBody>
          <a:bodyPr/>
          <a:lstStyle/>
          <a:p>
            <a:fld id="{77F59FA7-9E35-E641-9260-462B0A5FC689}" type="slidenum">
              <a:rPr lang="en-US" smtClean="0"/>
              <a:pPr/>
              <a:t>4</a:t>
            </a:fld>
            <a:endParaRPr lang="en-US" dirty="0"/>
          </a:p>
        </p:txBody>
      </p:sp>
      <p:sp>
        <p:nvSpPr>
          <p:cNvPr id="8" name="TextBox 7">
            <a:extLst>
              <a:ext uri="{FF2B5EF4-FFF2-40B4-BE49-F238E27FC236}">
                <a16:creationId xmlns:a16="http://schemas.microsoft.com/office/drawing/2014/main" id="{DA7EFACA-4EAD-79A3-4E05-0BF8D3B810E5}"/>
              </a:ext>
            </a:extLst>
          </p:cNvPr>
          <p:cNvSpPr txBox="1"/>
          <p:nvPr/>
        </p:nvSpPr>
        <p:spPr>
          <a:xfrm>
            <a:off x="6214620" y="2082297"/>
            <a:ext cx="4742327" cy="1261884"/>
          </a:xfrm>
          <a:prstGeom prst="rect">
            <a:avLst/>
          </a:prstGeom>
          <a:noFill/>
        </p:spPr>
        <p:txBody>
          <a:bodyPr wrap="square" rtlCol="0">
            <a:spAutoFit/>
          </a:bodyPr>
          <a:lstStyle/>
          <a:p>
            <a:r>
              <a:rPr lang="en-US" sz="2700" b="1" dirty="0">
                <a:solidFill>
                  <a:srgbClr val="002060"/>
                </a:solidFill>
                <a:latin typeface="Source Sans "/>
              </a:rPr>
              <a:t>August</a:t>
            </a:r>
            <a:r>
              <a:rPr lang="en-US" sz="2700" dirty="0">
                <a:solidFill>
                  <a:srgbClr val="002060"/>
                </a:solidFill>
                <a:latin typeface="Source Sans "/>
              </a:rPr>
              <a:t> – No Public Employer deadline dates</a:t>
            </a:r>
          </a:p>
          <a:p>
            <a:endParaRPr lang="en-US" sz="2000" dirty="0">
              <a:solidFill>
                <a:srgbClr val="002060"/>
              </a:solidFill>
              <a:latin typeface="Source Sans "/>
            </a:endParaRPr>
          </a:p>
        </p:txBody>
      </p:sp>
      <p:sp>
        <p:nvSpPr>
          <p:cNvPr id="7" name="TextBox 6">
            <a:extLst>
              <a:ext uri="{FF2B5EF4-FFF2-40B4-BE49-F238E27FC236}">
                <a16:creationId xmlns:a16="http://schemas.microsoft.com/office/drawing/2014/main" id="{1ED2D027-A229-424F-3F7F-5ED80EC3EB68}"/>
              </a:ext>
            </a:extLst>
          </p:cNvPr>
          <p:cNvSpPr txBox="1"/>
          <p:nvPr/>
        </p:nvSpPr>
        <p:spPr>
          <a:xfrm>
            <a:off x="1027381" y="1425407"/>
            <a:ext cx="4333185" cy="523220"/>
          </a:xfrm>
          <a:prstGeom prst="rect">
            <a:avLst/>
          </a:prstGeom>
          <a:noFill/>
        </p:spPr>
        <p:txBody>
          <a:bodyPr wrap="square" rtlCol="0">
            <a:spAutoFit/>
          </a:bodyPr>
          <a:lstStyle/>
          <a:p>
            <a:r>
              <a:rPr lang="en-US" sz="2800" b="1" dirty="0">
                <a:solidFill>
                  <a:srgbClr val="002060"/>
                </a:solidFill>
                <a:latin typeface="Source Sans  "/>
              </a:rPr>
              <a:t>Private employer deadlines </a:t>
            </a:r>
          </a:p>
        </p:txBody>
      </p:sp>
      <p:sp>
        <p:nvSpPr>
          <p:cNvPr id="9" name="TextBox 8">
            <a:extLst>
              <a:ext uri="{FF2B5EF4-FFF2-40B4-BE49-F238E27FC236}">
                <a16:creationId xmlns:a16="http://schemas.microsoft.com/office/drawing/2014/main" id="{C74A6FF3-09C8-3F14-C66C-54A0CB712A6D}"/>
              </a:ext>
            </a:extLst>
          </p:cNvPr>
          <p:cNvSpPr txBox="1"/>
          <p:nvPr/>
        </p:nvSpPr>
        <p:spPr>
          <a:xfrm>
            <a:off x="6214620" y="1425408"/>
            <a:ext cx="4860946" cy="523220"/>
          </a:xfrm>
          <a:prstGeom prst="rect">
            <a:avLst/>
          </a:prstGeom>
          <a:noFill/>
        </p:spPr>
        <p:txBody>
          <a:bodyPr wrap="square" rtlCol="0">
            <a:spAutoFit/>
          </a:bodyPr>
          <a:lstStyle/>
          <a:p>
            <a:r>
              <a:rPr lang="en-US" sz="2800" b="1" dirty="0">
                <a:solidFill>
                  <a:srgbClr val="002060"/>
                </a:solidFill>
                <a:latin typeface="Source Sans  "/>
              </a:rPr>
              <a:t>Public employer deadlines </a:t>
            </a:r>
          </a:p>
        </p:txBody>
      </p:sp>
    </p:spTree>
    <p:extLst>
      <p:ext uri="{BB962C8B-B14F-4D97-AF65-F5344CB8AC3E}">
        <p14:creationId xmlns:p14="http://schemas.microsoft.com/office/powerpoint/2010/main" val="3167589608"/>
      </p:ext>
    </p:extLst>
  </p:cSld>
  <p:clrMapOvr>
    <a:masterClrMapping/>
  </p:clrMapOvr>
  <mc:AlternateContent xmlns:mc="http://schemas.openxmlformats.org/markup-compatibility/2006" xmlns:p14="http://schemas.microsoft.com/office/powerpoint/2010/main">
    <mc:Choice Requires="p14">
      <p:transition p14:dur="250" advClick="0" advTm="6000">
        <p:fade/>
      </p:transition>
    </mc:Choice>
    <mc:Fallback xmlns="">
      <p:transition advClick="0" advTm="6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3F403-3E23-716D-3815-9D5C7901259C}"/>
              </a:ext>
            </a:extLst>
          </p:cNvPr>
          <p:cNvSpPr>
            <a:spLocks noGrp="1"/>
          </p:cNvSpPr>
          <p:nvPr>
            <p:ph type="title"/>
          </p:nvPr>
        </p:nvSpPr>
        <p:spPr>
          <a:xfrm>
            <a:off x="162963" y="559088"/>
            <a:ext cx="11814772" cy="982861"/>
          </a:xfrm>
        </p:spPr>
        <p:txBody>
          <a:bodyPr>
            <a:normAutofit/>
          </a:bodyPr>
          <a:lstStyle/>
          <a:p>
            <a:r>
              <a:rPr lang="en-US" sz="3800" dirty="0"/>
              <a:t>Emergency Action Plans </a:t>
            </a:r>
          </a:p>
        </p:txBody>
      </p:sp>
      <p:sp>
        <p:nvSpPr>
          <p:cNvPr id="3" name="Text Placeholder 2">
            <a:extLst>
              <a:ext uri="{FF2B5EF4-FFF2-40B4-BE49-F238E27FC236}">
                <a16:creationId xmlns:a16="http://schemas.microsoft.com/office/drawing/2014/main" id="{B0559EC2-414B-1990-B454-433CBE0E8C57}"/>
              </a:ext>
            </a:extLst>
          </p:cNvPr>
          <p:cNvSpPr>
            <a:spLocks noGrp="1"/>
          </p:cNvSpPr>
          <p:nvPr>
            <p:ph type="body" sz="quarter" idx="12"/>
          </p:nvPr>
        </p:nvSpPr>
        <p:spPr>
          <a:xfrm>
            <a:off x="946541" y="1586667"/>
            <a:ext cx="10611885" cy="4980223"/>
          </a:xfrm>
        </p:spPr>
        <p:txBody>
          <a:bodyPr>
            <a:normAutofit fontScale="55000" lnSpcReduction="20000"/>
          </a:bodyPr>
          <a:lstStyle/>
          <a:p>
            <a:pPr fontAlgn="base">
              <a:spcAft>
                <a:spcPts val="0"/>
              </a:spcAft>
            </a:pPr>
            <a:r>
              <a:rPr lang="en-US" sz="4700" b="0" i="0" dirty="0">
                <a:solidFill>
                  <a:srgbClr val="002060"/>
                </a:solidFill>
                <a:effectLst/>
              </a:rPr>
              <a:t>Perform a hazard analysis</a:t>
            </a:r>
          </a:p>
          <a:p>
            <a:pPr marR="0" fontAlgn="base">
              <a:spcAft>
                <a:spcPts val="0"/>
              </a:spcAft>
            </a:pPr>
            <a:r>
              <a:rPr lang="en-US" sz="4700" dirty="0">
                <a:solidFill>
                  <a:srgbClr val="002060"/>
                </a:solidFill>
              </a:rPr>
              <a:t>Create and document your plan</a:t>
            </a:r>
          </a:p>
          <a:p>
            <a:pPr marL="891540" lvl="1" indent="-342900" fontAlgn="base">
              <a:lnSpc>
                <a:spcPct val="120000"/>
              </a:lnSpc>
              <a:spcBef>
                <a:spcPts val="0"/>
              </a:spcBef>
              <a:buFont typeface="Arial" panose="020B0604020202020204" pitchFamily="34" charset="0"/>
              <a:buChar char="•"/>
            </a:pPr>
            <a:r>
              <a:rPr lang="en-US" sz="4700" b="0" i="0" u="none" strike="noStrike" dirty="0">
                <a:solidFill>
                  <a:srgbClr val="002060"/>
                </a:solidFill>
                <a:effectLst/>
              </a:rPr>
              <a:t>Written procedures with responsibilities</a:t>
            </a:r>
            <a:r>
              <a:rPr lang="en-US" sz="4700" b="0" i="0" dirty="0">
                <a:solidFill>
                  <a:srgbClr val="002060"/>
                </a:solidFill>
                <a:effectLst/>
              </a:rPr>
              <a:t>​</a:t>
            </a:r>
          </a:p>
          <a:p>
            <a:pPr marL="891540" lvl="1" indent="-342900" fontAlgn="base">
              <a:lnSpc>
                <a:spcPct val="120000"/>
              </a:lnSpc>
              <a:spcBef>
                <a:spcPts val="0"/>
              </a:spcBef>
              <a:buFont typeface="Arial" panose="020B0604020202020204" pitchFamily="34" charset="0"/>
              <a:buChar char="•"/>
            </a:pPr>
            <a:r>
              <a:rPr lang="en-US" sz="4700" b="0" i="0" u="none" strike="noStrike" dirty="0">
                <a:solidFill>
                  <a:srgbClr val="002060"/>
                </a:solidFill>
                <a:effectLst/>
              </a:rPr>
              <a:t>Established reporting of emergencies</a:t>
            </a:r>
            <a:r>
              <a:rPr lang="en-US" sz="4700" b="0" i="0" dirty="0">
                <a:solidFill>
                  <a:srgbClr val="002060"/>
                </a:solidFill>
                <a:effectLst/>
              </a:rPr>
              <a:t>​</a:t>
            </a:r>
          </a:p>
          <a:p>
            <a:pPr marL="891540" lvl="1" indent="-342900" fontAlgn="base">
              <a:lnSpc>
                <a:spcPct val="120000"/>
              </a:lnSpc>
              <a:spcBef>
                <a:spcPts val="0"/>
              </a:spcBef>
              <a:buFont typeface="Arial" panose="020B0604020202020204" pitchFamily="34" charset="0"/>
              <a:buChar char="•"/>
            </a:pPr>
            <a:r>
              <a:rPr lang="en-US" sz="4700" b="0" i="0" u="none" strike="noStrike" dirty="0">
                <a:solidFill>
                  <a:srgbClr val="002060"/>
                </a:solidFill>
                <a:effectLst/>
              </a:rPr>
              <a:t>Identify escape routes</a:t>
            </a:r>
            <a:r>
              <a:rPr lang="en-US" sz="4700" b="0" i="0" dirty="0">
                <a:solidFill>
                  <a:srgbClr val="002060"/>
                </a:solidFill>
                <a:effectLst/>
              </a:rPr>
              <a:t>​</a:t>
            </a:r>
          </a:p>
          <a:p>
            <a:pPr marL="891540" lvl="1" indent="-342900" fontAlgn="base">
              <a:lnSpc>
                <a:spcPct val="120000"/>
              </a:lnSpc>
              <a:spcBef>
                <a:spcPts val="0"/>
              </a:spcBef>
              <a:buFont typeface="Arial" panose="020B0604020202020204" pitchFamily="34" charset="0"/>
              <a:buChar char="•"/>
            </a:pPr>
            <a:r>
              <a:rPr lang="en-US" sz="4700" b="0" i="0" u="none" strike="noStrike" dirty="0">
                <a:solidFill>
                  <a:srgbClr val="002060"/>
                </a:solidFill>
                <a:effectLst/>
              </a:rPr>
              <a:t>Roll call/designated meeting location</a:t>
            </a:r>
            <a:endParaRPr lang="en-US" sz="4700" b="0" i="0" dirty="0">
              <a:solidFill>
                <a:srgbClr val="002060"/>
              </a:solidFill>
              <a:effectLst/>
            </a:endParaRPr>
          </a:p>
          <a:p>
            <a:pPr marL="891540" lvl="1" indent="-342900" fontAlgn="base">
              <a:lnSpc>
                <a:spcPct val="120000"/>
              </a:lnSpc>
              <a:spcBef>
                <a:spcPts val="0"/>
              </a:spcBef>
              <a:buFont typeface="Arial" panose="020B0604020202020204" pitchFamily="34" charset="0"/>
              <a:buChar char="•"/>
            </a:pPr>
            <a:r>
              <a:rPr lang="en-US" sz="4700" b="0" i="0" u="none" strike="noStrike" dirty="0">
                <a:solidFill>
                  <a:srgbClr val="002060"/>
                </a:solidFill>
                <a:effectLst/>
              </a:rPr>
              <a:t>Rescue and medical duties</a:t>
            </a:r>
            <a:r>
              <a:rPr lang="en-US" sz="4700" b="0" i="0" dirty="0">
                <a:solidFill>
                  <a:srgbClr val="002060"/>
                </a:solidFill>
                <a:effectLst/>
              </a:rPr>
              <a:t>​</a:t>
            </a:r>
          </a:p>
          <a:p>
            <a:pPr marL="891540" lvl="1" indent="-342900" fontAlgn="base">
              <a:lnSpc>
                <a:spcPct val="120000"/>
              </a:lnSpc>
              <a:spcBef>
                <a:spcPts val="0"/>
              </a:spcBef>
              <a:buFont typeface="Arial" panose="020B0604020202020204" pitchFamily="34" charset="0"/>
              <a:buChar char="•"/>
            </a:pPr>
            <a:r>
              <a:rPr lang="en-US" sz="4700" b="0" i="0" u="none" strike="noStrike" dirty="0">
                <a:solidFill>
                  <a:srgbClr val="002060"/>
                </a:solidFill>
                <a:effectLst/>
              </a:rPr>
              <a:t>Contact information </a:t>
            </a:r>
            <a:r>
              <a:rPr lang="en-US" sz="4700" b="0" i="0" dirty="0">
                <a:solidFill>
                  <a:srgbClr val="002060"/>
                </a:solidFill>
                <a:effectLst/>
              </a:rPr>
              <a:t>​</a:t>
            </a:r>
          </a:p>
          <a:p>
            <a:pPr marR="0" fontAlgn="base">
              <a:spcAft>
                <a:spcPts val="0"/>
              </a:spcAft>
            </a:pPr>
            <a:r>
              <a:rPr lang="en-US" sz="4700" b="0" i="0" dirty="0">
                <a:solidFill>
                  <a:srgbClr val="002060"/>
                </a:solidFill>
                <a:effectLst/>
              </a:rPr>
              <a:t>Provide training</a:t>
            </a:r>
          </a:p>
          <a:p>
            <a:pPr marR="0" fontAlgn="base">
              <a:spcAft>
                <a:spcPts val="0"/>
              </a:spcAft>
            </a:pPr>
            <a:r>
              <a:rPr lang="en-US" sz="4700" dirty="0">
                <a:solidFill>
                  <a:srgbClr val="002060"/>
                </a:solidFill>
              </a:rPr>
              <a:t>Provide specific PPE</a:t>
            </a:r>
          </a:p>
          <a:p>
            <a:pPr marR="0" fontAlgn="base">
              <a:spcAft>
                <a:spcPts val="0"/>
              </a:spcAft>
            </a:pPr>
            <a:r>
              <a:rPr lang="en-US" sz="4700" b="0" i="0" dirty="0">
                <a:solidFill>
                  <a:srgbClr val="002060"/>
                </a:solidFill>
                <a:effectLst/>
              </a:rPr>
              <a:t>Conduct regular exercises</a:t>
            </a:r>
          </a:p>
          <a:p>
            <a:pPr marL="0" marR="0" indent="0" fontAlgn="base">
              <a:lnSpc>
                <a:spcPct val="100000"/>
              </a:lnSpc>
              <a:spcBef>
                <a:spcPts val="0"/>
              </a:spcBef>
              <a:spcAft>
                <a:spcPts val="0"/>
              </a:spcAft>
              <a:buNone/>
            </a:pPr>
            <a:endParaRPr lang="en-US" dirty="0">
              <a:solidFill>
                <a:srgbClr val="002060"/>
              </a:solidFill>
            </a:endParaRPr>
          </a:p>
        </p:txBody>
      </p:sp>
      <p:sp>
        <p:nvSpPr>
          <p:cNvPr id="4" name="Slide Number Placeholder 3">
            <a:extLst>
              <a:ext uri="{FF2B5EF4-FFF2-40B4-BE49-F238E27FC236}">
                <a16:creationId xmlns:a16="http://schemas.microsoft.com/office/drawing/2014/main" id="{01D46598-8F7E-3658-0064-A7C1414FDA96}"/>
              </a:ext>
            </a:extLst>
          </p:cNvPr>
          <p:cNvSpPr>
            <a:spLocks noGrp="1"/>
          </p:cNvSpPr>
          <p:nvPr>
            <p:ph type="sldNum" sz="quarter" idx="14"/>
          </p:nvPr>
        </p:nvSpPr>
        <p:spPr/>
        <p:txBody>
          <a:bodyPr/>
          <a:lstStyle/>
          <a:p>
            <a:fld id="{77F59FA7-9E35-E641-9260-462B0A5FC689}" type="slidenum">
              <a:rPr lang="en-US" smtClean="0"/>
              <a:pPr/>
              <a:t>5</a:t>
            </a:fld>
            <a:endParaRPr lang="en-US" dirty="0"/>
          </a:p>
        </p:txBody>
      </p:sp>
      <p:sp>
        <p:nvSpPr>
          <p:cNvPr id="8" name="TextBox 7">
            <a:extLst>
              <a:ext uri="{FF2B5EF4-FFF2-40B4-BE49-F238E27FC236}">
                <a16:creationId xmlns:a16="http://schemas.microsoft.com/office/drawing/2014/main" id="{EBB8F72E-571F-7AE6-7819-EFFE764815E0}"/>
              </a:ext>
            </a:extLst>
          </p:cNvPr>
          <p:cNvSpPr txBox="1"/>
          <p:nvPr/>
        </p:nvSpPr>
        <p:spPr>
          <a:xfrm>
            <a:off x="6824887" y="3023857"/>
            <a:ext cx="45719"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141318699"/>
      </p:ext>
    </p:extLst>
  </p:cSld>
  <p:clrMapOvr>
    <a:masterClrMapping/>
  </p:clrMapOvr>
  <mc:AlternateContent xmlns:mc="http://schemas.openxmlformats.org/markup-compatibility/2006" xmlns:p14="http://schemas.microsoft.com/office/powerpoint/2010/main">
    <mc:Choice Requires="p14">
      <p:transition p14:dur="250" advClick="0" advTm="6000">
        <p:fade/>
      </p:transition>
    </mc:Choice>
    <mc:Fallback xmlns="">
      <p:transition advClick="0" advTm="6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C8113-4240-0348-68E8-CA93749C243A}"/>
              </a:ext>
            </a:extLst>
          </p:cNvPr>
          <p:cNvSpPr>
            <a:spLocks noGrp="1"/>
          </p:cNvSpPr>
          <p:nvPr>
            <p:ph type="title"/>
          </p:nvPr>
        </p:nvSpPr>
        <p:spPr/>
        <p:txBody>
          <a:bodyPr>
            <a:normAutofit/>
          </a:bodyPr>
          <a:lstStyle/>
          <a:p>
            <a:r>
              <a:rPr lang="en-US" sz="3800" dirty="0"/>
              <a:t>Emergency Action Plans- Are you prepared?</a:t>
            </a:r>
          </a:p>
        </p:txBody>
      </p:sp>
      <p:sp>
        <p:nvSpPr>
          <p:cNvPr id="3" name="Text Placeholder 2">
            <a:extLst>
              <a:ext uri="{FF2B5EF4-FFF2-40B4-BE49-F238E27FC236}">
                <a16:creationId xmlns:a16="http://schemas.microsoft.com/office/drawing/2014/main" id="{11B06EB1-B973-0389-7FB4-C621ABAC1F1C}"/>
              </a:ext>
            </a:extLst>
          </p:cNvPr>
          <p:cNvSpPr>
            <a:spLocks noGrp="1"/>
          </p:cNvSpPr>
          <p:nvPr>
            <p:ph type="body" sz="quarter" idx="12"/>
          </p:nvPr>
        </p:nvSpPr>
        <p:spPr>
          <a:xfrm>
            <a:off x="1064302" y="2008683"/>
            <a:ext cx="9878336" cy="4039032"/>
          </a:xfrm>
        </p:spPr>
        <p:txBody>
          <a:bodyPr>
            <a:normAutofit fontScale="85000" lnSpcReduction="20000"/>
          </a:bodyPr>
          <a:lstStyle/>
          <a:p>
            <a:r>
              <a:rPr lang="en-US" sz="3000" dirty="0">
                <a:solidFill>
                  <a:srgbClr val="002060"/>
                </a:solidFill>
              </a:rPr>
              <a:t>Emergencies can happen at any time!</a:t>
            </a:r>
          </a:p>
          <a:p>
            <a:pPr marL="891540" lvl="1" indent="-342900" fontAlgn="base">
              <a:buFont typeface="Arial" panose="020B0604020202020204" pitchFamily="34" charset="0"/>
              <a:buChar char="•"/>
            </a:pPr>
            <a:r>
              <a:rPr lang="en-US" sz="3000" b="0" i="0" u="none" strike="noStrike" dirty="0">
                <a:solidFill>
                  <a:srgbClr val="002060"/>
                </a:solidFill>
                <a:effectLst/>
              </a:rPr>
              <a:t>Be prepared. </a:t>
            </a:r>
          </a:p>
          <a:p>
            <a:pPr marL="891540" lvl="1" indent="-342900" fontAlgn="base">
              <a:buFont typeface="Arial" panose="020B0604020202020204" pitchFamily="34" charset="0"/>
              <a:buChar char="•"/>
            </a:pPr>
            <a:r>
              <a:rPr lang="en-US" sz="3000" b="0" i="0" u="none" strike="noStrike" dirty="0">
                <a:solidFill>
                  <a:srgbClr val="002060"/>
                </a:solidFill>
                <a:effectLst/>
              </a:rPr>
              <a:t>Documenting your plan can mitigate impact</a:t>
            </a:r>
            <a:r>
              <a:rPr lang="en-US" sz="3000" u="none" strike="noStrike" dirty="0">
                <a:solidFill>
                  <a:srgbClr val="002060"/>
                </a:solidFill>
              </a:rPr>
              <a:t>.</a:t>
            </a:r>
            <a:endParaRPr lang="en-US" sz="3000" b="0" i="0" dirty="0">
              <a:solidFill>
                <a:srgbClr val="002060"/>
              </a:solidFill>
              <a:effectLst/>
            </a:endParaRPr>
          </a:p>
          <a:p>
            <a:pPr marL="891540" lvl="1" indent="-342900" fontAlgn="base">
              <a:buFont typeface="Arial" panose="020B0604020202020204" pitchFamily="34" charset="0"/>
              <a:buChar char="•"/>
            </a:pPr>
            <a:r>
              <a:rPr lang="en-US" sz="3000" b="0" i="0" u="none" strike="noStrike" dirty="0">
                <a:solidFill>
                  <a:srgbClr val="002060"/>
                </a:solidFill>
                <a:effectLst/>
              </a:rPr>
              <a:t>Identify persons responsible for communications.</a:t>
            </a:r>
            <a:r>
              <a:rPr lang="en-US" sz="3000" b="0" i="0" dirty="0">
                <a:solidFill>
                  <a:srgbClr val="002060"/>
                </a:solidFill>
                <a:effectLst/>
              </a:rPr>
              <a:t>​</a:t>
            </a:r>
          </a:p>
          <a:p>
            <a:pPr marL="891540" lvl="1" indent="-342900" fontAlgn="base">
              <a:buFont typeface="Arial" panose="020B0604020202020204" pitchFamily="34" charset="0"/>
              <a:buChar char="•"/>
            </a:pPr>
            <a:r>
              <a:rPr lang="en-US" sz="3000" b="0" i="0" u="none" strike="noStrike" dirty="0">
                <a:solidFill>
                  <a:srgbClr val="002060"/>
                </a:solidFill>
                <a:effectLst/>
              </a:rPr>
              <a:t>Emergencies are not limited to fire, tornado, violence, flood, medical. </a:t>
            </a:r>
            <a:r>
              <a:rPr lang="en-US" sz="3000" b="0" i="0" dirty="0">
                <a:solidFill>
                  <a:srgbClr val="002060"/>
                </a:solidFill>
                <a:effectLst/>
              </a:rPr>
              <a:t>​</a:t>
            </a:r>
          </a:p>
          <a:p>
            <a:pPr marL="891540" lvl="1" indent="-342900" fontAlgn="base">
              <a:buFont typeface="Arial" panose="020B0604020202020204" pitchFamily="34" charset="0"/>
              <a:buChar char="•"/>
            </a:pPr>
            <a:r>
              <a:rPr lang="en-US" sz="3000" b="0" i="0" u="none" strike="noStrike" dirty="0">
                <a:solidFill>
                  <a:srgbClr val="002060"/>
                </a:solidFill>
                <a:effectLst/>
              </a:rPr>
              <a:t>Involve a safety team in planning and developing critical operations activities.</a:t>
            </a:r>
            <a:r>
              <a:rPr lang="en-US" sz="3000" b="0" i="0" dirty="0">
                <a:solidFill>
                  <a:srgbClr val="002060"/>
                </a:solidFill>
                <a:effectLst/>
              </a:rPr>
              <a:t>​</a:t>
            </a:r>
          </a:p>
          <a:p>
            <a:pPr marL="891540" lvl="1" indent="-342900" fontAlgn="base">
              <a:buFont typeface="Arial" panose="020B0604020202020204" pitchFamily="34" charset="0"/>
              <a:buChar char="•"/>
            </a:pPr>
            <a:r>
              <a:rPr lang="en-US" sz="3000" b="0" i="0" u="none" strike="noStrike" dirty="0">
                <a:solidFill>
                  <a:srgbClr val="002060"/>
                </a:solidFill>
                <a:effectLst/>
              </a:rPr>
              <a:t>Practice: </a:t>
            </a:r>
            <a:r>
              <a:rPr lang="en-US" sz="3000" dirty="0">
                <a:solidFill>
                  <a:srgbClr val="002060"/>
                </a:solidFill>
              </a:rPr>
              <a:t>T</a:t>
            </a:r>
            <a:r>
              <a:rPr lang="en-US" sz="3000" b="0" i="0" u="none" strike="noStrike" dirty="0">
                <a:solidFill>
                  <a:srgbClr val="002060"/>
                </a:solidFill>
                <a:effectLst/>
              </a:rPr>
              <a:t>abletop drills and live drills</a:t>
            </a:r>
            <a:r>
              <a:rPr lang="en-US" sz="3000" b="0" i="0" u="none" strike="noStrike" dirty="0">
                <a:solidFill>
                  <a:srgbClr val="2A2F36"/>
                </a:solidFill>
                <a:effectLst/>
              </a:rPr>
              <a:t>.</a:t>
            </a:r>
            <a:r>
              <a:rPr lang="en-US" sz="3000" b="0" i="0" dirty="0">
                <a:solidFill>
                  <a:srgbClr val="2A2F36"/>
                </a:solidFill>
                <a:effectLst/>
              </a:rPr>
              <a:t>​</a:t>
            </a:r>
          </a:p>
          <a:p>
            <a:pPr lvl="1" fontAlgn="base"/>
            <a:endParaRPr lang="en-US" b="0" i="0" dirty="0">
              <a:solidFill>
                <a:srgbClr val="2A2F36"/>
              </a:solidFill>
              <a:effectLst/>
              <a:latin typeface="Arial" panose="020B0604020202020204" pitchFamily="34" charset="0"/>
            </a:endParaRPr>
          </a:p>
          <a:p>
            <a:pPr lvl="1"/>
            <a:endParaRPr lang="en-US" dirty="0"/>
          </a:p>
        </p:txBody>
      </p:sp>
      <p:sp>
        <p:nvSpPr>
          <p:cNvPr id="4" name="Slide Number Placeholder 3">
            <a:extLst>
              <a:ext uri="{FF2B5EF4-FFF2-40B4-BE49-F238E27FC236}">
                <a16:creationId xmlns:a16="http://schemas.microsoft.com/office/drawing/2014/main" id="{295A1E50-68A7-D7C8-93B2-E5D4334F0DEC}"/>
              </a:ext>
            </a:extLst>
          </p:cNvPr>
          <p:cNvSpPr>
            <a:spLocks noGrp="1"/>
          </p:cNvSpPr>
          <p:nvPr>
            <p:ph type="sldNum" sz="quarter" idx="14"/>
          </p:nvPr>
        </p:nvSpPr>
        <p:spPr/>
        <p:txBody>
          <a:bodyPr/>
          <a:lstStyle/>
          <a:p>
            <a:fld id="{77F59FA7-9E35-E641-9260-462B0A5FC689}" type="slidenum">
              <a:rPr lang="en-US" smtClean="0"/>
              <a:pPr/>
              <a:t>6</a:t>
            </a:fld>
            <a:endParaRPr lang="en-US" dirty="0"/>
          </a:p>
        </p:txBody>
      </p:sp>
    </p:spTree>
    <p:extLst>
      <p:ext uri="{BB962C8B-B14F-4D97-AF65-F5344CB8AC3E}">
        <p14:creationId xmlns:p14="http://schemas.microsoft.com/office/powerpoint/2010/main" val="1270911505"/>
      </p:ext>
    </p:extLst>
  </p:cSld>
  <p:clrMapOvr>
    <a:masterClrMapping/>
  </p:clrMapOvr>
  <mc:AlternateContent xmlns:mc="http://schemas.openxmlformats.org/markup-compatibility/2006" xmlns:p14="http://schemas.microsoft.com/office/powerpoint/2010/main">
    <mc:Choice Requires="p14">
      <p:transition p14:dur="250" advClick="0" advTm="6000">
        <p:fade/>
      </p:transition>
    </mc:Choice>
    <mc:Fallback xmlns="">
      <p:transition advClick="0" advTm="6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1AC69-062D-6890-F3C4-EBA907AFE1C6}"/>
              </a:ext>
            </a:extLst>
          </p:cNvPr>
          <p:cNvSpPr>
            <a:spLocks noGrp="1"/>
          </p:cNvSpPr>
          <p:nvPr>
            <p:ph type="title"/>
          </p:nvPr>
        </p:nvSpPr>
        <p:spPr/>
        <p:txBody>
          <a:bodyPr/>
          <a:lstStyle/>
          <a:p>
            <a:r>
              <a:rPr lang="en-US" dirty="0"/>
              <a:t>Emergency Action Plan Resources</a:t>
            </a:r>
          </a:p>
        </p:txBody>
      </p:sp>
      <p:sp>
        <p:nvSpPr>
          <p:cNvPr id="3" name="Text Placeholder 2">
            <a:extLst>
              <a:ext uri="{FF2B5EF4-FFF2-40B4-BE49-F238E27FC236}">
                <a16:creationId xmlns:a16="http://schemas.microsoft.com/office/drawing/2014/main" id="{8C94EDD8-83EA-8C36-199C-8AE8CCF78DAE}"/>
              </a:ext>
            </a:extLst>
          </p:cNvPr>
          <p:cNvSpPr>
            <a:spLocks noGrp="1"/>
          </p:cNvSpPr>
          <p:nvPr>
            <p:ph type="body" sz="quarter" idx="12"/>
          </p:nvPr>
        </p:nvSpPr>
        <p:spPr>
          <a:xfrm>
            <a:off x="1009980" y="2076065"/>
            <a:ext cx="10506027" cy="5013653"/>
          </a:xfrm>
        </p:spPr>
        <p:txBody>
          <a:bodyPr>
            <a:normAutofit/>
          </a:bodyPr>
          <a:lstStyle/>
          <a:p>
            <a:pPr algn="l" rtl="0" fontAlgn="base">
              <a:buFont typeface="Arial" panose="020B0604020202020204" pitchFamily="34" charset="0"/>
              <a:buChar char="•"/>
            </a:pPr>
            <a:r>
              <a:rPr lang="en-US" sz="2600" b="0" i="0" u="none" strike="noStrike" dirty="0">
                <a:solidFill>
                  <a:srgbClr val="002060"/>
                </a:solidFill>
                <a:effectLst/>
              </a:rPr>
              <a:t>BWC:  </a:t>
            </a:r>
            <a:r>
              <a:rPr lang="en-US" sz="2600" b="0" i="0" u="sng" strike="noStrike" dirty="0">
                <a:solidFill>
                  <a:srgbClr val="1196D3"/>
                </a:solidFill>
                <a:effectLst/>
                <a:hlinkClick r:id="rId3"/>
              </a:rPr>
              <a:t>Written safety program templates | Bureau of Workers' Compensation (ohio.gov)</a:t>
            </a:r>
            <a:r>
              <a:rPr lang="en-US" sz="2600" b="0" i="0" dirty="0">
                <a:solidFill>
                  <a:srgbClr val="2A2F36"/>
                </a:solidFill>
                <a:effectLst/>
              </a:rPr>
              <a:t>​</a:t>
            </a:r>
          </a:p>
          <a:p>
            <a:pPr algn="l" rtl="0" fontAlgn="base">
              <a:buFont typeface="Arial" panose="020B0604020202020204" pitchFamily="34" charset="0"/>
              <a:buChar char="•"/>
            </a:pPr>
            <a:r>
              <a:rPr lang="en-US" sz="2600" b="0" i="0" u="none" strike="noStrike" dirty="0">
                <a:solidFill>
                  <a:srgbClr val="002060"/>
                </a:solidFill>
                <a:effectLst/>
              </a:rPr>
              <a:t>BWC: </a:t>
            </a:r>
            <a:r>
              <a:rPr lang="en-US" sz="2600" dirty="0">
                <a:hlinkClick r:id="rId4"/>
              </a:rPr>
              <a:t>Disaster and pandemic preparedness | Bureau of Workers' Compensation (ohio.gov)</a:t>
            </a:r>
            <a:endParaRPr lang="en-US" sz="2600" dirty="0"/>
          </a:p>
          <a:p>
            <a:pPr algn="l" rtl="0" fontAlgn="base">
              <a:buFont typeface="Arial" panose="020B0604020202020204" pitchFamily="34" charset="0"/>
              <a:buChar char="•"/>
            </a:pPr>
            <a:r>
              <a:rPr lang="en-US" sz="2600" b="0" i="0" u="none" strike="noStrike" dirty="0">
                <a:solidFill>
                  <a:srgbClr val="002060"/>
                </a:solidFill>
                <a:effectLst/>
              </a:rPr>
              <a:t>OSHA: </a:t>
            </a:r>
            <a:r>
              <a:rPr lang="en-US" sz="2600" b="0" i="0" u="sng" strike="noStrike" dirty="0">
                <a:solidFill>
                  <a:srgbClr val="1196D3"/>
                </a:solidFill>
                <a:effectLst/>
                <a:hlinkClick r:id="rId5"/>
              </a:rPr>
              <a:t>Emergency Preparedness and Response | Occupational Safety and Health Administration (osha.gov)</a:t>
            </a:r>
            <a:r>
              <a:rPr lang="en-US" sz="2600" b="0" i="0" dirty="0">
                <a:solidFill>
                  <a:srgbClr val="2A2F36"/>
                </a:solidFill>
                <a:effectLst/>
              </a:rPr>
              <a:t>​</a:t>
            </a:r>
          </a:p>
          <a:p>
            <a:pPr algn="l" rtl="0" fontAlgn="base">
              <a:buFont typeface="Arial" panose="020B0604020202020204" pitchFamily="34" charset="0"/>
              <a:buChar char="•"/>
            </a:pPr>
            <a:r>
              <a:rPr lang="en-US" sz="2600" b="0" i="0" u="none" strike="noStrike" dirty="0">
                <a:solidFill>
                  <a:srgbClr val="002060"/>
                </a:solidFill>
                <a:effectLst/>
              </a:rPr>
              <a:t>FEMA:  </a:t>
            </a:r>
            <a:r>
              <a:rPr lang="en-US" sz="2600" b="0" i="0" u="sng" strike="noStrike" dirty="0">
                <a:solidFill>
                  <a:srgbClr val="1196D3"/>
                </a:solidFill>
                <a:effectLst/>
                <a:hlinkClick r:id="rId6"/>
              </a:rPr>
              <a:t>FEMA.gov</a:t>
            </a:r>
            <a:endParaRPr lang="en-US" sz="2600" b="0" i="0" u="sng" strike="noStrike" dirty="0">
              <a:solidFill>
                <a:srgbClr val="1196D3"/>
              </a:solidFill>
              <a:effectLst/>
            </a:endParaRPr>
          </a:p>
          <a:p>
            <a:pPr marL="0" indent="0" algn="l" rtl="0" fontAlgn="base">
              <a:buNone/>
            </a:pPr>
            <a:endParaRPr lang="en-US" sz="2800" b="0" i="0" dirty="0">
              <a:solidFill>
                <a:srgbClr val="2A2F36"/>
              </a:solidFill>
              <a:effectLst/>
            </a:endParaRPr>
          </a:p>
          <a:p>
            <a:endParaRPr lang="en-US" dirty="0"/>
          </a:p>
        </p:txBody>
      </p:sp>
      <p:sp>
        <p:nvSpPr>
          <p:cNvPr id="4" name="Slide Number Placeholder 3">
            <a:extLst>
              <a:ext uri="{FF2B5EF4-FFF2-40B4-BE49-F238E27FC236}">
                <a16:creationId xmlns:a16="http://schemas.microsoft.com/office/drawing/2014/main" id="{6611F01C-1504-DF58-BA51-8D534147670B}"/>
              </a:ext>
            </a:extLst>
          </p:cNvPr>
          <p:cNvSpPr>
            <a:spLocks noGrp="1"/>
          </p:cNvSpPr>
          <p:nvPr>
            <p:ph type="sldNum" sz="quarter" idx="14"/>
          </p:nvPr>
        </p:nvSpPr>
        <p:spPr/>
        <p:txBody>
          <a:bodyPr/>
          <a:lstStyle/>
          <a:p>
            <a:fld id="{77F59FA7-9E35-E641-9260-462B0A5FC689}" type="slidenum">
              <a:rPr lang="en-US" smtClean="0"/>
              <a:pPr/>
              <a:t>7</a:t>
            </a:fld>
            <a:endParaRPr lang="en-US" dirty="0"/>
          </a:p>
        </p:txBody>
      </p:sp>
    </p:spTree>
    <p:extLst>
      <p:ext uri="{BB962C8B-B14F-4D97-AF65-F5344CB8AC3E}">
        <p14:creationId xmlns:p14="http://schemas.microsoft.com/office/powerpoint/2010/main" val="98633047"/>
      </p:ext>
    </p:extLst>
  </p:cSld>
  <p:clrMapOvr>
    <a:masterClrMapping/>
  </p:clrMapOvr>
  <mc:AlternateContent xmlns:mc="http://schemas.openxmlformats.org/markup-compatibility/2006" xmlns:p14="http://schemas.microsoft.com/office/powerpoint/2010/main">
    <mc:Choice Requires="p14">
      <p:transition p14:dur="250" advClick="0" advTm="6000">
        <p:fade/>
      </p:transition>
    </mc:Choice>
    <mc:Fallback xmlns="">
      <p:transition advClick="0" advTm="6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892377"/>
      </p:ext>
    </p:extLst>
  </p:cSld>
  <p:clrMapOvr>
    <a:masterClrMapping/>
  </p:clrMapOvr>
  <mc:AlternateContent xmlns:mc="http://schemas.openxmlformats.org/markup-compatibility/2006" xmlns:p14="http://schemas.microsoft.com/office/powerpoint/2010/main">
    <mc:Choice Requires="p14">
      <p:transition p14:dur="250" advClick="0" advTm="6000">
        <p:fade/>
      </p:transition>
    </mc:Choice>
    <mc:Fallback xmlns="">
      <p:transition advClick="0" advTm="6000">
        <p:fade/>
      </p:transition>
    </mc:Fallback>
  </mc:AlternateContent>
</p:sld>
</file>

<file path=ppt/theme/theme1.xml><?xml version="1.0" encoding="utf-8"?>
<a:theme xmlns:a="http://schemas.openxmlformats.org/drawingml/2006/main" name="Heart of it All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Population Power Point" id="{6239F01F-605E-4DF6-9195-54D7C7F60308}" vid="{FC1A0B45-B191-4371-9653-8CC1623D5EDB}"/>
    </a:ext>
  </a:extLst>
</a:theme>
</file>

<file path=ppt/theme/theme2.xml><?xml version="1.0" encoding="utf-8"?>
<a:theme xmlns:a="http://schemas.openxmlformats.org/drawingml/2006/main" name="Opening and 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65713</TotalTime>
  <Words>875</Words>
  <Application>Microsoft Office PowerPoint</Application>
  <PresentationFormat>Widescreen</PresentationFormat>
  <Paragraphs>95</Paragraphs>
  <Slides>8</Slides>
  <Notes>8</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8</vt:i4>
      </vt:variant>
    </vt:vector>
  </HeadingPairs>
  <TitlesOfParts>
    <vt:vector size="24" baseType="lpstr">
      <vt:lpstr>Calibri</vt:lpstr>
      <vt:lpstr>Helvetica</vt:lpstr>
      <vt:lpstr>Times New Roman</vt:lpstr>
      <vt:lpstr>Arial</vt:lpstr>
      <vt:lpstr>Open Sans</vt:lpstr>
      <vt:lpstr>Symbol</vt:lpstr>
      <vt:lpstr>Source Sans </vt:lpstr>
      <vt:lpstr>Source Sans 3</vt:lpstr>
      <vt:lpstr>-apple-system</vt:lpstr>
      <vt:lpstr>Source Sans Pro</vt:lpstr>
      <vt:lpstr>Source Sans  </vt:lpstr>
      <vt:lpstr>Source Sans 3 Black</vt:lpstr>
      <vt:lpstr>Source Serif Pro</vt:lpstr>
      <vt:lpstr>Segoe UI</vt:lpstr>
      <vt:lpstr>Heart of it All Deck</vt:lpstr>
      <vt:lpstr>Opening and Closing Slides</vt:lpstr>
      <vt:lpstr>PowerPoint Presentation</vt:lpstr>
      <vt:lpstr>Monthly Learning August 2024  </vt:lpstr>
      <vt:lpstr>virtual training/Webinars July/August 2024</vt:lpstr>
      <vt:lpstr>Employer Deadline Dates</vt:lpstr>
      <vt:lpstr>Emergency Action Plans </vt:lpstr>
      <vt:lpstr>Emergency Action Plans- Are you prepared?</vt:lpstr>
      <vt:lpstr>Emergency Action Plan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Gladden, Jeremy</dc:creator>
  <cp:lastModifiedBy>Chris Brill-Packard</cp:lastModifiedBy>
  <cp:revision>150</cp:revision>
  <cp:lastPrinted>2023-06-01T12:39:21Z</cp:lastPrinted>
  <dcterms:created xsi:type="dcterms:W3CDTF">2019-10-25T18:01:05Z</dcterms:created>
  <dcterms:modified xsi:type="dcterms:W3CDTF">2024-08-15T00:38:07Z</dcterms:modified>
</cp:coreProperties>
</file>